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bec64b33045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830b5bbefc4f76"/>
  </p:sldMasterIdLst>
  <p:sldIdLst>
    <p:sldId xmlns:r="http://schemas.openxmlformats.org/officeDocument/2006/relationships" id="256" r:id="R2d4568b3e10a42f2"/>
    <p:sldId xmlns:r="http://schemas.openxmlformats.org/officeDocument/2006/relationships" id="257" r:id="R5b5497a6ada9478b"/>
    <p:sldId xmlns:r="http://schemas.openxmlformats.org/officeDocument/2006/relationships" id="258" r:id="R1be9fd2780ed4386"/>
    <p:sldId xmlns:r="http://schemas.openxmlformats.org/officeDocument/2006/relationships" id="259" r:id="Rdc32004e958b4719"/>
    <p:sldId xmlns:r="http://schemas.openxmlformats.org/officeDocument/2006/relationships" id="260" r:id="Rb2ff7c67a0954c48"/>
    <p:sldId xmlns:r="http://schemas.openxmlformats.org/officeDocument/2006/relationships" id="261" r:id="R23bd6779aa4b4ec4"/>
    <p:sldId xmlns:r="http://schemas.openxmlformats.org/officeDocument/2006/relationships" id="262" r:id="R5f7d3746922642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30b5bbefc4f76" /><Relationship Type="http://schemas.openxmlformats.org/officeDocument/2006/relationships/slide" Target="/ppt/slides/slide1.xml" Id="R2d4568b3e10a42f2" /><Relationship Type="http://schemas.openxmlformats.org/officeDocument/2006/relationships/slide" Target="/ppt/slides/slide2.xml" Id="R5b5497a6ada9478b" /><Relationship Type="http://schemas.openxmlformats.org/officeDocument/2006/relationships/slide" Target="/ppt/slides/slide3.xml" Id="R1be9fd2780ed4386" /><Relationship Type="http://schemas.openxmlformats.org/officeDocument/2006/relationships/slide" Target="/ppt/slides/slide4.xml" Id="Rdc32004e958b4719" /><Relationship Type="http://schemas.openxmlformats.org/officeDocument/2006/relationships/slide" Target="/ppt/slides/slide5.xml" Id="Rb2ff7c67a0954c48" /><Relationship Type="http://schemas.openxmlformats.org/officeDocument/2006/relationships/slide" Target="/ppt/slides/slide6.xml" Id="R23bd6779aa4b4ec4" /><Relationship Type="http://schemas.openxmlformats.org/officeDocument/2006/relationships/slide" Target="/ppt/slides/slide7.xml" Id="R5f7d3746922642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838796e7a43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d3a1b7aec49f6" /><Relationship Type="http://schemas.openxmlformats.org/officeDocument/2006/relationships/theme" Target="/ppt/slideMasters/theme/theme1.xml" Id="Rd9488cc1e9134b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bd3a1b7aec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95d2b8826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cf0bcbe7649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7a789ef7448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5a870315c4c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8da08055e43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871026d2441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73309c13e4b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CONTÉR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CONTÉR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CONTÉR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CONTÉR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CONTÉR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CONTÉR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1 023 419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1 533 126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CONTÉR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4A-B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BJØRKLI KARLSEN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CONTÉR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Lørenfaret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925 814 156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CONTÉR HOLDING AS</a:t>
            </a:r>
          </a:p>
        </p:txBody>
      </p:sp>
    </p:spTree>
  </p:cSld>
  <p:clrMapOvr>
    <a:masterClrMapping xmlns:a="http://schemas.openxmlformats.org/drawingml/2006/main"/>
  </p:clrMapOvr>
</p:sld>
</file>