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4b3afa3f0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b4e5102ed4b0b"/>
  </p:sldMasterIdLst>
  <p:sldIdLst>
    <p:sldId xmlns:r="http://schemas.openxmlformats.org/officeDocument/2006/relationships" id="256" r:id="Rf41337650e5142f5"/>
    <p:sldId xmlns:r="http://schemas.openxmlformats.org/officeDocument/2006/relationships" id="257" r:id="R4de3f8d13ae645df"/>
    <p:sldId xmlns:r="http://schemas.openxmlformats.org/officeDocument/2006/relationships" id="258" r:id="R93e7132046714b74"/>
    <p:sldId xmlns:r="http://schemas.openxmlformats.org/officeDocument/2006/relationships" id="259" r:id="R8b92cefc56b64018"/>
    <p:sldId xmlns:r="http://schemas.openxmlformats.org/officeDocument/2006/relationships" id="260" r:id="Rf006d3ded40246eb"/>
    <p:sldId xmlns:r="http://schemas.openxmlformats.org/officeDocument/2006/relationships" id="261" r:id="R6732d0467753469a"/>
    <p:sldId xmlns:r="http://schemas.openxmlformats.org/officeDocument/2006/relationships" id="262" r:id="Re95f39ac8b83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b4e5102ed4b0b" /><Relationship Type="http://schemas.openxmlformats.org/officeDocument/2006/relationships/slide" Target="/ppt/slides/slide1.xml" Id="Rf41337650e5142f5" /><Relationship Type="http://schemas.openxmlformats.org/officeDocument/2006/relationships/slide" Target="/ppt/slides/slide2.xml" Id="R4de3f8d13ae645df" /><Relationship Type="http://schemas.openxmlformats.org/officeDocument/2006/relationships/slide" Target="/ppt/slides/slide3.xml" Id="R93e7132046714b74" /><Relationship Type="http://schemas.openxmlformats.org/officeDocument/2006/relationships/slide" Target="/ppt/slides/slide4.xml" Id="R8b92cefc56b64018" /><Relationship Type="http://schemas.openxmlformats.org/officeDocument/2006/relationships/slide" Target="/ppt/slides/slide5.xml" Id="Rf006d3ded40246eb" /><Relationship Type="http://schemas.openxmlformats.org/officeDocument/2006/relationships/slide" Target="/ppt/slides/slide6.xml" Id="R6732d0467753469a" /><Relationship Type="http://schemas.openxmlformats.org/officeDocument/2006/relationships/slide" Target="/ppt/slides/slide7.xml" Id="Re95f39ac8b83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05f8ed34b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281317664319" /><Relationship Type="http://schemas.openxmlformats.org/officeDocument/2006/relationships/theme" Target="/ppt/slideMasters/theme/theme1.xml" Id="Rce5355225c77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628131766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683086f1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fca37885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817d18131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0489fb8c7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ae8d75fd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3b885212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fab31e82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TORD FOLESON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FOLESON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8 909 062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LEVIN NESTVOLD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Torstein Juberg, Allmenningen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