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cc53f2ab9b4f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4d66cd7e124fdb"/>
  </p:sldMasterIdLst>
  <p:sldIdLst>
    <p:sldId xmlns:r="http://schemas.openxmlformats.org/officeDocument/2006/relationships" id="256" r:id="Rcd2e8e8ffc2345d4"/>
    <p:sldId xmlns:r="http://schemas.openxmlformats.org/officeDocument/2006/relationships" id="257" r:id="R5f03e8163da04646"/>
    <p:sldId xmlns:r="http://schemas.openxmlformats.org/officeDocument/2006/relationships" id="258" r:id="Rd4a46ac5f4614d29"/>
    <p:sldId xmlns:r="http://schemas.openxmlformats.org/officeDocument/2006/relationships" id="259" r:id="R8596f546cd584c0f"/>
    <p:sldId xmlns:r="http://schemas.openxmlformats.org/officeDocument/2006/relationships" id="260" r:id="R3235b91f76454e14"/>
    <p:sldId xmlns:r="http://schemas.openxmlformats.org/officeDocument/2006/relationships" id="261" r:id="R9ac0ba363db5447e"/>
    <p:sldId xmlns:r="http://schemas.openxmlformats.org/officeDocument/2006/relationships" id="262" r:id="R616fd806f62541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d66cd7e124fdb" /><Relationship Type="http://schemas.openxmlformats.org/officeDocument/2006/relationships/slide" Target="/ppt/slides/slide1.xml" Id="Rcd2e8e8ffc2345d4" /><Relationship Type="http://schemas.openxmlformats.org/officeDocument/2006/relationships/slide" Target="/ppt/slides/slide2.xml" Id="R5f03e8163da04646" /><Relationship Type="http://schemas.openxmlformats.org/officeDocument/2006/relationships/slide" Target="/ppt/slides/slide3.xml" Id="Rd4a46ac5f4614d29" /><Relationship Type="http://schemas.openxmlformats.org/officeDocument/2006/relationships/slide" Target="/ppt/slides/slide4.xml" Id="R8596f546cd584c0f" /><Relationship Type="http://schemas.openxmlformats.org/officeDocument/2006/relationships/slide" Target="/ppt/slides/slide5.xml" Id="R3235b91f76454e14" /><Relationship Type="http://schemas.openxmlformats.org/officeDocument/2006/relationships/slide" Target="/ppt/slides/slide6.xml" Id="R9ac0ba363db5447e" /><Relationship Type="http://schemas.openxmlformats.org/officeDocument/2006/relationships/slide" Target="/ppt/slides/slide7.xml" Id="R616fd806f62541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181ba69f441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64322c2884f96" /><Relationship Type="http://schemas.openxmlformats.org/officeDocument/2006/relationships/theme" Target="/ppt/slideMasters/theme/theme1.xml" Id="R9abe1ce17e274e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864322c2884f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630a4048142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c3240802c4f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85dd3cb3c44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40ec1f7ae40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cf3d9bd3d42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43517c79240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0254888be4a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6 895 061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6 969 557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7 008 082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MARIUS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Aspåsveien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925 815 292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