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52a57d142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ed7ec5a2b4b7f"/>
  </p:sldMasterIdLst>
  <p:sldIdLst>
    <p:sldId xmlns:r="http://schemas.openxmlformats.org/officeDocument/2006/relationships" id="256" r:id="R530380bc87c44281"/>
    <p:sldId xmlns:r="http://schemas.openxmlformats.org/officeDocument/2006/relationships" id="257" r:id="R19ff611819c6461f"/>
    <p:sldId xmlns:r="http://schemas.openxmlformats.org/officeDocument/2006/relationships" id="258" r:id="Raa64f41ad1a142dd"/>
    <p:sldId xmlns:r="http://schemas.openxmlformats.org/officeDocument/2006/relationships" id="259" r:id="Rffdae48ef5d9426a"/>
    <p:sldId xmlns:r="http://schemas.openxmlformats.org/officeDocument/2006/relationships" id="260" r:id="R55515f15c3fd4cf4"/>
    <p:sldId xmlns:r="http://schemas.openxmlformats.org/officeDocument/2006/relationships" id="261" r:id="R96077179d06e4cc9"/>
    <p:sldId xmlns:r="http://schemas.openxmlformats.org/officeDocument/2006/relationships" id="262" r:id="R16146fbe9f9c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ed7ec5a2b4b7f" /><Relationship Type="http://schemas.openxmlformats.org/officeDocument/2006/relationships/slide" Target="/ppt/slides/slide1.xml" Id="R530380bc87c44281" /><Relationship Type="http://schemas.openxmlformats.org/officeDocument/2006/relationships/slide" Target="/ppt/slides/slide2.xml" Id="R19ff611819c6461f" /><Relationship Type="http://schemas.openxmlformats.org/officeDocument/2006/relationships/slide" Target="/ppt/slides/slide3.xml" Id="Raa64f41ad1a142dd" /><Relationship Type="http://schemas.openxmlformats.org/officeDocument/2006/relationships/slide" Target="/ppt/slides/slide4.xml" Id="Rffdae48ef5d9426a" /><Relationship Type="http://schemas.openxmlformats.org/officeDocument/2006/relationships/slide" Target="/ppt/slides/slide5.xml" Id="R55515f15c3fd4cf4" /><Relationship Type="http://schemas.openxmlformats.org/officeDocument/2006/relationships/slide" Target="/ppt/slides/slide6.xml" Id="R96077179d06e4cc9" /><Relationship Type="http://schemas.openxmlformats.org/officeDocument/2006/relationships/slide" Target="/ppt/slides/slide7.xml" Id="R16146fbe9f9c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878ffb2e6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7f206a8f34f41" /><Relationship Type="http://schemas.openxmlformats.org/officeDocument/2006/relationships/theme" Target="/ppt/slideMasters/theme/theme1.xml" Id="R3f6a2b246ea0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7f206a8f3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7685ded4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9007627e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59be8894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0c7fc16e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bfaa25b20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0b32482e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54d01b25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