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caf5668a2344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fbe101fd834fc3"/>
  </p:sldMasterIdLst>
  <p:sldIdLst>
    <p:sldId xmlns:r="http://schemas.openxmlformats.org/officeDocument/2006/relationships" id="256" r:id="R9775015e79ca4053"/>
    <p:sldId xmlns:r="http://schemas.openxmlformats.org/officeDocument/2006/relationships" id="257" r:id="R0fcf9f414c5248f3"/>
    <p:sldId xmlns:r="http://schemas.openxmlformats.org/officeDocument/2006/relationships" id="258" r:id="Rfcf5cda491fb44c3"/>
    <p:sldId xmlns:r="http://schemas.openxmlformats.org/officeDocument/2006/relationships" id="259" r:id="R80c0d80f9dd547ca"/>
    <p:sldId xmlns:r="http://schemas.openxmlformats.org/officeDocument/2006/relationships" id="260" r:id="R960d06882169482c"/>
    <p:sldId xmlns:r="http://schemas.openxmlformats.org/officeDocument/2006/relationships" id="261" r:id="R5fdef3b834e94494"/>
    <p:sldId xmlns:r="http://schemas.openxmlformats.org/officeDocument/2006/relationships" id="262" r:id="R8c844d6bad7e49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fbe101fd834fc3" /><Relationship Type="http://schemas.openxmlformats.org/officeDocument/2006/relationships/slide" Target="/ppt/slides/slide1.xml" Id="R9775015e79ca4053" /><Relationship Type="http://schemas.openxmlformats.org/officeDocument/2006/relationships/slide" Target="/ppt/slides/slide2.xml" Id="R0fcf9f414c5248f3" /><Relationship Type="http://schemas.openxmlformats.org/officeDocument/2006/relationships/slide" Target="/ppt/slides/slide3.xml" Id="Rfcf5cda491fb44c3" /><Relationship Type="http://schemas.openxmlformats.org/officeDocument/2006/relationships/slide" Target="/ppt/slides/slide4.xml" Id="R80c0d80f9dd547ca" /><Relationship Type="http://schemas.openxmlformats.org/officeDocument/2006/relationships/slide" Target="/ppt/slides/slide5.xml" Id="R960d06882169482c" /><Relationship Type="http://schemas.openxmlformats.org/officeDocument/2006/relationships/slide" Target="/ppt/slides/slide6.xml" Id="R5fdef3b834e94494" /><Relationship Type="http://schemas.openxmlformats.org/officeDocument/2006/relationships/slide" Target="/ppt/slides/slide7.xml" Id="R8c844d6bad7e49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caa740ea404f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8683f2aac4a55" /><Relationship Type="http://schemas.openxmlformats.org/officeDocument/2006/relationships/theme" Target="/ppt/slideMasters/theme/theme1.xml" Id="R470df363bfe347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88683f2aac4a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26957c7934b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77d1c2afa45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5c2c35ab749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dcb4e638e4c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9efb44ee048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3678c427543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dbadf45f44f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HELMERS 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SE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2 276 490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299 839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2 465 881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ENDRE OLAV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SIRI H OLSEN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Skuteviksbodene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925 821 586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