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72dfb069ca44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32dfcafdb54ecd"/>
  </p:sldMasterIdLst>
  <p:sldIdLst>
    <p:sldId xmlns:r="http://schemas.openxmlformats.org/officeDocument/2006/relationships" id="256" r:id="R9901543ea8bd4862"/>
    <p:sldId xmlns:r="http://schemas.openxmlformats.org/officeDocument/2006/relationships" id="257" r:id="Ra04872a378e84946"/>
    <p:sldId xmlns:r="http://schemas.openxmlformats.org/officeDocument/2006/relationships" id="258" r:id="Ra8c61544aeed4884"/>
    <p:sldId xmlns:r="http://schemas.openxmlformats.org/officeDocument/2006/relationships" id="259" r:id="R15e3a36021924f83"/>
    <p:sldId xmlns:r="http://schemas.openxmlformats.org/officeDocument/2006/relationships" id="260" r:id="Rc8a80a97fb384173"/>
    <p:sldId xmlns:r="http://schemas.openxmlformats.org/officeDocument/2006/relationships" id="261" r:id="Rdc7e7b009dee4d46"/>
    <p:sldId xmlns:r="http://schemas.openxmlformats.org/officeDocument/2006/relationships" id="262" r:id="R4fbb1cba9efb49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2dfcafdb54ecd" /><Relationship Type="http://schemas.openxmlformats.org/officeDocument/2006/relationships/slide" Target="/ppt/slides/slide1.xml" Id="R9901543ea8bd4862" /><Relationship Type="http://schemas.openxmlformats.org/officeDocument/2006/relationships/slide" Target="/ppt/slides/slide2.xml" Id="Ra04872a378e84946" /><Relationship Type="http://schemas.openxmlformats.org/officeDocument/2006/relationships/slide" Target="/ppt/slides/slide3.xml" Id="Ra8c61544aeed4884" /><Relationship Type="http://schemas.openxmlformats.org/officeDocument/2006/relationships/slide" Target="/ppt/slides/slide4.xml" Id="R15e3a36021924f83" /><Relationship Type="http://schemas.openxmlformats.org/officeDocument/2006/relationships/slide" Target="/ppt/slides/slide5.xml" Id="Rc8a80a97fb384173" /><Relationship Type="http://schemas.openxmlformats.org/officeDocument/2006/relationships/slide" Target="/ppt/slides/slide6.xml" Id="Rdc7e7b009dee4d46" /><Relationship Type="http://schemas.openxmlformats.org/officeDocument/2006/relationships/slide" Target="/ppt/slides/slide7.xml" Id="R4fbb1cba9efb49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7186d3a5f742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93d732aa7490c" /><Relationship Type="http://schemas.openxmlformats.org/officeDocument/2006/relationships/theme" Target="/ppt/slideMasters/theme/theme1.xml" Id="Rc555bd61010f44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193d732aa749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7b160385549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1621d859241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602f4656a4d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39fa4778649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798260d124c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2f9f8089b44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5c4e09b1044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 HOLDING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−997 904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−543 453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228 745 356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383 695 964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BOGEY AS  –  38,7 %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MUNNA AS  –  38,7 %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BOGEY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MUNNA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 J. JENSET HOLDING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SKARVEN 1171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925 823 724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