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91957cd40e44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d17603d6bc4dee"/>
  </p:sldMasterIdLst>
  <p:sldIdLst>
    <p:sldId xmlns:r="http://schemas.openxmlformats.org/officeDocument/2006/relationships" id="256" r:id="R44ed0705e9374aaa"/>
    <p:sldId xmlns:r="http://schemas.openxmlformats.org/officeDocument/2006/relationships" id="257" r:id="R5e5571d5157947b8"/>
    <p:sldId xmlns:r="http://schemas.openxmlformats.org/officeDocument/2006/relationships" id="258" r:id="Re5987cdc69ca42b3"/>
    <p:sldId xmlns:r="http://schemas.openxmlformats.org/officeDocument/2006/relationships" id="259" r:id="R110ed7a5d2234a43"/>
    <p:sldId xmlns:r="http://schemas.openxmlformats.org/officeDocument/2006/relationships" id="260" r:id="Reacd3c37198344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17603d6bc4dee" /><Relationship Type="http://schemas.openxmlformats.org/officeDocument/2006/relationships/slide" Target="/ppt/slides/slide1.xml" Id="R44ed0705e9374aaa" /><Relationship Type="http://schemas.openxmlformats.org/officeDocument/2006/relationships/slide" Target="/ppt/slides/slide2.xml" Id="R5e5571d5157947b8" /><Relationship Type="http://schemas.openxmlformats.org/officeDocument/2006/relationships/slide" Target="/ppt/slides/slide3.xml" Id="Re5987cdc69ca42b3" /><Relationship Type="http://schemas.openxmlformats.org/officeDocument/2006/relationships/slide" Target="/ppt/slides/slide4.xml" Id="R110ed7a5d2234a43" /><Relationship Type="http://schemas.openxmlformats.org/officeDocument/2006/relationships/slide" Target="/ppt/slides/slide5.xml" Id="Reacd3c37198344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0c600187346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f86bd8d0345fe" /><Relationship Type="http://schemas.openxmlformats.org/officeDocument/2006/relationships/theme" Target="/ppt/slideMasters/theme/theme1.xml" Id="R8b247a0439a746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cf86bd8d0345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fb49da0114b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443c578a942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f907ef42d44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ec6da34704c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b7a719ca94c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VESTLANDSREVISJON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VESTLANDSREVISJON IKS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925 841 153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