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94010f37634d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83d8b6e37e4b39"/>
  </p:sldMasterIdLst>
  <p:sldIdLst>
    <p:sldId xmlns:r="http://schemas.openxmlformats.org/officeDocument/2006/relationships" id="256" r:id="Rabd04b053dd442d6"/>
    <p:sldId xmlns:r="http://schemas.openxmlformats.org/officeDocument/2006/relationships" id="257" r:id="R1e27fba66f4f46aa"/>
    <p:sldId xmlns:r="http://schemas.openxmlformats.org/officeDocument/2006/relationships" id="258" r:id="Rc11248c4fcbf45bb"/>
    <p:sldId xmlns:r="http://schemas.openxmlformats.org/officeDocument/2006/relationships" id="259" r:id="Rd7802475ab6e40b8"/>
    <p:sldId xmlns:r="http://schemas.openxmlformats.org/officeDocument/2006/relationships" id="260" r:id="R903129909fa942cc"/>
    <p:sldId xmlns:r="http://schemas.openxmlformats.org/officeDocument/2006/relationships" id="261" r:id="R9e2f9d7838b944e6"/>
    <p:sldId xmlns:r="http://schemas.openxmlformats.org/officeDocument/2006/relationships" id="262" r:id="Re6e5f794a7514b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3d8b6e37e4b39" /><Relationship Type="http://schemas.openxmlformats.org/officeDocument/2006/relationships/slide" Target="/ppt/slides/slide1.xml" Id="Rabd04b053dd442d6" /><Relationship Type="http://schemas.openxmlformats.org/officeDocument/2006/relationships/slide" Target="/ppt/slides/slide2.xml" Id="R1e27fba66f4f46aa" /><Relationship Type="http://schemas.openxmlformats.org/officeDocument/2006/relationships/slide" Target="/ppt/slides/slide3.xml" Id="Rc11248c4fcbf45bb" /><Relationship Type="http://schemas.openxmlformats.org/officeDocument/2006/relationships/slide" Target="/ppt/slides/slide4.xml" Id="Rd7802475ab6e40b8" /><Relationship Type="http://schemas.openxmlformats.org/officeDocument/2006/relationships/slide" Target="/ppt/slides/slide5.xml" Id="R903129909fa942cc" /><Relationship Type="http://schemas.openxmlformats.org/officeDocument/2006/relationships/slide" Target="/ppt/slides/slide6.xml" Id="R9e2f9d7838b944e6" /><Relationship Type="http://schemas.openxmlformats.org/officeDocument/2006/relationships/slide" Target="/ppt/slides/slide7.xml" Id="Re6e5f794a7514b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c5ca79e264f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515b3416e4046" /><Relationship Type="http://schemas.openxmlformats.org/officeDocument/2006/relationships/theme" Target="/ppt/slideMasters/theme/theme1.xml" Id="R0ba7b8613ca740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5515b3416e40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df930defe49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13fff85ff43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42bd112d547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0e015112640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b87ce544d4d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96d95f6d64a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54c085afd47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KICKSIDE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KICKSIDE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1 466 086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2 197 973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4 355 916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NESBJØRG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Haflans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925 849 014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