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15e6b4f40b44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f782e712464066"/>
  </p:sldMasterIdLst>
  <p:sldIdLst>
    <p:sldId xmlns:r="http://schemas.openxmlformats.org/officeDocument/2006/relationships" id="256" r:id="R1543bde5546f4c40"/>
    <p:sldId xmlns:r="http://schemas.openxmlformats.org/officeDocument/2006/relationships" id="257" r:id="R7797e67409824c92"/>
    <p:sldId xmlns:r="http://schemas.openxmlformats.org/officeDocument/2006/relationships" id="258" r:id="R39190ce29ec94263"/>
    <p:sldId xmlns:r="http://schemas.openxmlformats.org/officeDocument/2006/relationships" id="259" r:id="R796e7c4a41bb4966"/>
    <p:sldId xmlns:r="http://schemas.openxmlformats.org/officeDocument/2006/relationships" id="260" r:id="R1a9bcc8c839e42fb"/>
    <p:sldId xmlns:r="http://schemas.openxmlformats.org/officeDocument/2006/relationships" id="261" r:id="R1942929b09f84ebb"/>
    <p:sldId xmlns:r="http://schemas.openxmlformats.org/officeDocument/2006/relationships" id="262" r:id="Rd9b41bab13af4d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f782e712464066" /><Relationship Type="http://schemas.openxmlformats.org/officeDocument/2006/relationships/slide" Target="/ppt/slides/slide1.xml" Id="R1543bde5546f4c40" /><Relationship Type="http://schemas.openxmlformats.org/officeDocument/2006/relationships/slide" Target="/ppt/slides/slide2.xml" Id="R7797e67409824c92" /><Relationship Type="http://schemas.openxmlformats.org/officeDocument/2006/relationships/slide" Target="/ppt/slides/slide3.xml" Id="R39190ce29ec94263" /><Relationship Type="http://schemas.openxmlformats.org/officeDocument/2006/relationships/slide" Target="/ppt/slides/slide4.xml" Id="R796e7c4a41bb4966" /><Relationship Type="http://schemas.openxmlformats.org/officeDocument/2006/relationships/slide" Target="/ppt/slides/slide5.xml" Id="R1a9bcc8c839e42fb" /><Relationship Type="http://schemas.openxmlformats.org/officeDocument/2006/relationships/slide" Target="/ppt/slides/slide6.xml" Id="R1942929b09f84ebb" /><Relationship Type="http://schemas.openxmlformats.org/officeDocument/2006/relationships/slide" Target="/ppt/slides/slide7.xml" Id="Rd9b41bab13af4d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92f467d41349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83cd1d40a4130" /><Relationship Type="http://schemas.openxmlformats.org/officeDocument/2006/relationships/theme" Target="/ppt/slideMasters/theme/theme1.xml" Id="R8752c0408a324d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583cd1d40a41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5c2b94cdd41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b7a5ab56e45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3a03d0ffa4e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9af9922e246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265005e764a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18829642544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49f4f55364c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MJØSA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MJØSA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MJØSA REGNSKAP AS ble etablert [år] og holder til i Kapp.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MJØSA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MJØSA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MJØSA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2 145 424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530 436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521 425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3 144 788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3 625 739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MJØSA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KEVIN GHORBAN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MJØSA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Nerkilevegen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2849 Kapp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925 851 248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MJØSA REGNSKAP AS</a:t>
            </a:r>
          </a:p>
        </p:txBody>
      </p:sp>
    </p:spTree>
  </p:cSld>
  <p:clrMapOvr>
    <a:masterClrMapping xmlns:a="http://schemas.openxmlformats.org/drawingml/2006/main"/>
  </p:clrMapOvr>
</p:sld>
</file>