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528050159ad401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669494d9dec489e"/>
  </p:sldMasterIdLst>
  <p:sldIdLst>
    <p:sldId xmlns:r="http://schemas.openxmlformats.org/officeDocument/2006/relationships" id="256" r:id="Rc0c30269b99243fe"/>
    <p:sldId xmlns:r="http://schemas.openxmlformats.org/officeDocument/2006/relationships" id="257" r:id="R9fa5c8ced80e480e"/>
    <p:sldId xmlns:r="http://schemas.openxmlformats.org/officeDocument/2006/relationships" id="258" r:id="R1b59c572ffab4bd5"/>
    <p:sldId xmlns:r="http://schemas.openxmlformats.org/officeDocument/2006/relationships" id="259" r:id="R8ab0b840c61248e4"/>
    <p:sldId xmlns:r="http://schemas.openxmlformats.org/officeDocument/2006/relationships" id="260" r:id="R86042d5a0f504ac1"/>
    <p:sldId xmlns:r="http://schemas.openxmlformats.org/officeDocument/2006/relationships" id="261" r:id="Re1a4142749d64215"/>
    <p:sldId xmlns:r="http://schemas.openxmlformats.org/officeDocument/2006/relationships" id="262" r:id="R5565155e53d949d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69494d9dec489e" /><Relationship Type="http://schemas.openxmlformats.org/officeDocument/2006/relationships/slide" Target="/ppt/slides/slide1.xml" Id="Rc0c30269b99243fe" /><Relationship Type="http://schemas.openxmlformats.org/officeDocument/2006/relationships/slide" Target="/ppt/slides/slide2.xml" Id="R9fa5c8ced80e480e" /><Relationship Type="http://schemas.openxmlformats.org/officeDocument/2006/relationships/slide" Target="/ppt/slides/slide3.xml" Id="R1b59c572ffab4bd5" /><Relationship Type="http://schemas.openxmlformats.org/officeDocument/2006/relationships/slide" Target="/ppt/slides/slide4.xml" Id="R8ab0b840c61248e4" /><Relationship Type="http://schemas.openxmlformats.org/officeDocument/2006/relationships/slide" Target="/ppt/slides/slide5.xml" Id="R86042d5a0f504ac1" /><Relationship Type="http://schemas.openxmlformats.org/officeDocument/2006/relationships/slide" Target="/ppt/slides/slide6.xml" Id="Re1a4142749d64215" /><Relationship Type="http://schemas.openxmlformats.org/officeDocument/2006/relationships/slide" Target="/ppt/slides/slide7.xml" Id="R5565155e53d949d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8f00e00d4b4d0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d44c974aa44b27" /><Relationship Type="http://schemas.openxmlformats.org/officeDocument/2006/relationships/theme" Target="/ppt/slideMasters/theme/theme1.xml" Id="Raaf6bf833d454a2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5d44c974aa44b2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81ee5928b4489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8f2918e97f49f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d4f83cdf0a4fb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f27d84a62a40f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11133c57e4460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3a3597df904aa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ef0a1e2f67417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ZERO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ZERO HOLDING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−96 381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22 834 230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92 069 977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108 428 079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PETTER BJARØY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Egenesgården, Jernbanegaten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3111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925 853 631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ZERO HOLDING AS</a:t>
            </a:r>
          </a:p>
        </p:txBody>
      </p:sp>
    </p:spTree>
  </p:cSld>
  <p:clrMapOvr>
    <a:masterClrMapping xmlns:a="http://schemas.openxmlformats.org/drawingml/2006/main"/>
  </p:clrMapOvr>
</p:sld>
</file>