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4d2f7f629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60996687d4284"/>
  </p:sldMasterIdLst>
  <p:sldIdLst>
    <p:sldId xmlns:r="http://schemas.openxmlformats.org/officeDocument/2006/relationships" id="256" r:id="Rff8d6697d44c4f28"/>
    <p:sldId xmlns:r="http://schemas.openxmlformats.org/officeDocument/2006/relationships" id="257" r:id="R2a38f1ff15e34e5f"/>
    <p:sldId xmlns:r="http://schemas.openxmlformats.org/officeDocument/2006/relationships" id="258" r:id="Rff09ca5b1a254f94"/>
    <p:sldId xmlns:r="http://schemas.openxmlformats.org/officeDocument/2006/relationships" id="259" r:id="R38fcfeac2ec34b03"/>
    <p:sldId xmlns:r="http://schemas.openxmlformats.org/officeDocument/2006/relationships" id="260" r:id="R9234ff526d264141"/>
    <p:sldId xmlns:r="http://schemas.openxmlformats.org/officeDocument/2006/relationships" id="261" r:id="Rec5ba8fa141f405b"/>
    <p:sldId xmlns:r="http://schemas.openxmlformats.org/officeDocument/2006/relationships" id="262" r:id="R81a72d381052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60996687d4284" /><Relationship Type="http://schemas.openxmlformats.org/officeDocument/2006/relationships/slide" Target="/ppt/slides/slide1.xml" Id="Rff8d6697d44c4f28" /><Relationship Type="http://schemas.openxmlformats.org/officeDocument/2006/relationships/slide" Target="/ppt/slides/slide2.xml" Id="R2a38f1ff15e34e5f" /><Relationship Type="http://schemas.openxmlformats.org/officeDocument/2006/relationships/slide" Target="/ppt/slides/slide3.xml" Id="Rff09ca5b1a254f94" /><Relationship Type="http://schemas.openxmlformats.org/officeDocument/2006/relationships/slide" Target="/ppt/slides/slide4.xml" Id="R38fcfeac2ec34b03" /><Relationship Type="http://schemas.openxmlformats.org/officeDocument/2006/relationships/slide" Target="/ppt/slides/slide5.xml" Id="R9234ff526d264141" /><Relationship Type="http://schemas.openxmlformats.org/officeDocument/2006/relationships/slide" Target="/ppt/slides/slide6.xml" Id="Rec5ba8fa141f405b" /><Relationship Type="http://schemas.openxmlformats.org/officeDocument/2006/relationships/slide" Target="/ppt/slides/slide7.xml" Id="R81a72d381052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51f1eabb9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df96980464a3c" /><Relationship Type="http://schemas.openxmlformats.org/officeDocument/2006/relationships/theme" Target="/ppt/slideMasters/theme/theme1.xml" Id="R5726977217e9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5df9698046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cbfa87011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d1472b1af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ddd86efa9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7d102ce96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fe1e0ff41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1d398802c43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82b348247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