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b677504459f410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2466b88228c4ee0"/>
  </p:sldMasterIdLst>
  <p:sldIdLst>
    <p:sldId xmlns:r="http://schemas.openxmlformats.org/officeDocument/2006/relationships" id="256" r:id="Ra06dc4edd500458e"/>
    <p:sldId xmlns:r="http://schemas.openxmlformats.org/officeDocument/2006/relationships" id="257" r:id="R37e26024e0b74d1a"/>
    <p:sldId xmlns:r="http://schemas.openxmlformats.org/officeDocument/2006/relationships" id="258" r:id="Reaec48a4a6f5467b"/>
    <p:sldId xmlns:r="http://schemas.openxmlformats.org/officeDocument/2006/relationships" id="259" r:id="R9cd776a48be34101"/>
    <p:sldId xmlns:r="http://schemas.openxmlformats.org/officeDocument/2006/relationships" id="260" r:id="R3a888087d8a94181"/>
    <p:sldId xmlns:r="http://schemas.openxmlformats.org/officeDocument/2006/relationships" id="261" r:id="Rff45ed04bfc6483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466b88228c4ee0" /><Relationship Type="http://schemas.openxmlformats.org/officeDocument/2006/relationships/slide" Target="/ppt/slides/slide1.xml" Id="Ra06dc4edd500458e" /><Relationship Type="http://schemas.openxmlformats.org/officeDocument/2006/relationships/slide" Target="/ppt/slides/slide2.xml" Id="R37e26024e0b74d1a" /><Relationship Type="http://schemas.openxmlformats.org/officeDocument/2006/relationships/slide" Target="/ppt/slides/slide3.xml" Id="Reaec48a4a6f5467b" /><Relationship Type="http://schemas.openxmlformats.org/officeDocument/2006/relationships/slide" Target="/ppt/slides/slide4.xml" Id="R9cd776a48be34101" /><Relationship Type="http://schemas.openxmlformats.org/officeDocument/2006/relationships/slide" Target="/ppt/slides/slide5.xml" Id="R3a888087d8a94181" /><Relationship Type="http://schemas.openxmlformats.org/officeDocument/2006/relationships/slide" Target="/ppt/slides/slide6.xml" Id="Rff45ed04bfc6483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037830b623473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714753b2c145e4" /><Relationship Type="http://schemas.openxmlformats.org/officeDocument/2006/relationships/theme" Target="/ppt/slideMasters/theme/theme1.xml" Id="R007a0dd578184c6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d714753b2c145e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362d29cdc94ea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de0411244f46b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efa7e8ff19421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38e1caf352426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79ecb9f1304a8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2ea4759e6f481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INTRA REVISJON DA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INTRA REVISJON DA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INTRA REVISJON DA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INTRA REVISJON DA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INTRA REVISJON DA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INTRA REVISJON DA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10 215 382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4 492 743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4 432 800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1 173 273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3 364 227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INTRA REVISJON DA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Brynsengveien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925 872 830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INTRA REVISJON DA</a:t>
            </a:r>
          </a:p>
        </p:txBody>
      </p:sp>
    </p:spTree>
  </p:cSld>
  <p:clrMapOvr>
    <a:masterClrMapping xmlns:a="http://schemas.openxmlformats.org/drawingml/2006/main"/>
  </p:clrMapOvr>
</p:sld>
</file>