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7702b57b894c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fbb0289fca4e6f"/>
  </p:sldMasterIdLst>
  <p:sldIdLst>
    <p:sldId xmlns:r="http://schemas.openxmlformats.org/officeDocument/2006/relationships" id="256" r:id="Rcd8d5f37b1404d22"/>
    <p:sldId xmlns:r="http://schemas.openxmlformats.org/officeDocument/2006/relationships" id="257" r:id="Rca32b64e80a84526"/>
    <p:sldId xmlns:r="http://schemas.openxmlformats.org/officeDocument/2006/relationships" id="258" r:id="R3334137f16d74777"/>
    <p:sldId xmlns:r="http://schemas.openxmlformats.org/officeDocument/2006/relationships" id="259" r:id="R6ac8bfaab53342bd"/>
    <p:sldId xmlns:r="http://schemas.openxmlformats.org/officeDocument/2006/relationships" id="260" r:id="R2ba8a53a20f349ed"/>
    <p:sldId xmlns:r="http://schemas.openxmlformats.org/officeDocument/2006/relationships" id="261" r:id="Rc073ef1a007e4690"/>
    <p:sldId xmlns:r="http://schemas.openxmlformats.org/officeDocument/2006/relationships" id="262" r:id="Rcb99c8f3cd8c49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fbb0289fca4e6f" /><Relationship Type="http://schemas.openxmlformats.org/officeDocument/2006/relationships/slide" Target="/ppt/slides/slide1.xml" Id="Rcd8d5f37b1404d22" /><Relationship Type="http://schemas.openxmlformats.org/officeDocument/2006/relationships/slide" Target="/ppt/slides/slide2.xml" Id="Rca32b64e80a84526" /><Relationship Type="http://schemas.openxmlformats.org/officeDocument/2006/relationships/slide" Target="/ppt/slides/slide3.xml" Id="R3334137f16d74777" /><Relationship Type="http://schemas.openxmlformats.org/officeDocument/2006/relationships/slide" Target="/ppt/slides/slide4.xml" Id="R6ac8bfaab53342bd" /><Relationship Type="http://schemas.openxmlformats.org/officeDocument/2006/relationships/slide" Target="/ppt/slides/slide5.xml" Id="R2ba8a53a20f349ed" /><Relationship Type="http://schemas.openxmlformats.org/officeDocument/2006/relationships/slide" Target="/ppt/slides/slide6.xml" Id="Rc073ef1a007e4690" /><Relationship Type="http://schemas.openxmlformats.org/officeDocument/2006/relationships/slide" Target="/ppt/slides/slide7.xml" Id="Rcb99c8f3cd8c49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3c4686d5564e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83be1737e4c2e" /><Relationship Type="http://schemas.openxmlformats.org/officeDocument/2006/relationships/theme" Target="/ppt/slideMasters/theme/theme1.xml" Id="Rfe0da24bb59c49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083be1737e4c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00e48713441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27eeeb82842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53645a1144d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ffcd1a3c849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f7540fd5544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5f426319a4e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bab17e7244e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HØGÅSLIA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HØGÅSLIA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1 231 864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63 871 993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63 871 993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ANNE S SAGBAKKEN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925 880 183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