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7ad4c3666a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89592b4414478"/>
  </p:sldMasterIdLst>
  <p:sldIdLst>
    <p:sldId xmlns:r="http://schemas.openxmlformats.org/officeDocument/2006/relationships" id="256" r:id="Ree12277ef1ca40e5"/>
    <p:sldId xmlns:r="http://schemas.openxmlformats.org/officeDocument/2006/relationships" id="257" r:id="R0aeeb0a5e1d94595"/>
    <p:sldId xmlns:r="http://schemas.openxmlformats.org/officeDocument/2006/relationships" id="258" r:id="R4db2093272b44084"/>
    <p:sldId xmlns:r="http://schemas.openxmlformats.org/officeDocument/2006/relationships" id="259" r:id="R334c1f3f562e4433"/>
    <p:sldId xmlns:r="http://schemas.openxmlformats.org/officeDocument/2006/relationships" id="260" r:id="R246f7ab2aa0948c7"/>
    <p:sldId xmlns:r="http://schemas.openxmlformats.org/officeDocument/2006/relationships" id="261" r:id="R8c748a3d6eb141f6"/>
    <p:sldId xmlns:r="http://schemas.openxmlformats.org/officeDocument/2006/relationships" id="262" r:id="Rf88099cd708f4a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89592b4414478" /><Relationship Type="http://schemas.openxmlformats.org/officeDocument/2006/relationships/slide" Target="/ppt/slides/slide1.xml" Id="Ree12277ef1ca40e5" /><Relationship Type="http://schemas.openxmlformats.org/officeDocument/2006/relationships/slide" Target="/ppt/slides/slide2.xml" Id="R0aeeb0a5e1d94595" /><Relationship Type="http://schemas.openxmlformats.org/officeDocument/2006/relationships/slide" Target="/ppt/slides/slide3.xml" Id="R4db2093272b44084" /><Relationship Type="http://schemas.openxmlformats.org/officeDocument/2006/relationships/slide" Target="/ppt/slides/slide4.xml" Id="R334c1f3f562e4433" /><Relationship Type="http://schemas.openxmlformats.org/officeDocument/2006/relationships/slide" Target="/ppt/slides/slide5.xml" Id="R246f7ab2aa0948c7" /><Relationship Type="http://schemas.openxmlformats.org/officeDocument/2006/relationships/slide" Target="/ppt/slides/slide6.xml" Id="R8c748a3d6eb141f6" /><Relationship Type="http://schemas.openxmlformats.org/officeDocument/2006/relationships/slide" Target="/ppt/slides/slide7.xml" Id="Rf88099cd708f4a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6fe73719e46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27ea0b7a40a8" /><Relationship Type="http://schemas.openxmlformats.org/officeDocument/2006/relationships/theme" Target="/ppt/slideMasters/theme/theme1.xml" Id="R9d03b4eb78ef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827ea0b7a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b245e58fe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308e1281b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ef0437eba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bf0586777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d217e934e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25a904a0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960c280ec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