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d79359e23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752f9332a47b5"/>
  </p:sldMasterIdLst>
  <p:sldIdLst>
    <p:sldId xmlns:r="http://schemas.openxmlformats.org/officeDocument/2006/relationships" id="256" r:id="Rc7f93b6d03d14100"/>
    <p:sldId xmlns:r="http://schemas.openxmlformats.org/officeDocument/2006/relationships" id="257" r:id="R205e52d9516241ab"/>
    <p:sldId xmlns:r="http://schemas.openxmlformats.org/officeDocument/2006/relationships" id="258" r:id="Rdcc00122a6f24ec3"/>
    <p:sldId xmlns:r="http://schemas.openxmlformats.org/officeDocument/2006/relationships" id="259" r:id="Rce7749dd26904bb8"/>
    <p:sldId xmlns:r="http://schemas.openxmlformats.org/officeDocument/2006/relationships" id="260" r:id="Rb6ddd0cd06804a4c"/>
    <p:sldId xmlns:r="http://schemas.openxmlformats.org/officeDocument/2006/relationships" id="261" r:id="Rd5370f7bb1694640"/>
    <p:sldId xmlns:r="http://schemas.openxmlformats.org/officeDocument/2006/relationships" id="262" r:id="R9d515db8d33e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752f9332a47b5" /><Relationship Type="http://schemas.openxmlformats.org/officeDocument/2006/relationships/slide" Target="/ppt/slides/slide1.xml" Id="Rc7f93b6d03d14100" /><Relationship Type="http://schemas.openxmlformats.org/officeDocument/2006/relationships/slide" Target="/ppt/slides/slide2.xml" Id="R205e52d9516241ab" /><Relationship Type="http://schemas.openxmlformats.org/officeDocument/2006/relationships/slide" Target="/ppt/slides/slide3.xml" Id="Rdcc00122a6f24ec3" /><Relationship Type="http://schemas.openxmlformats.org/officeDocument/2006/relationships/slide" Target="/ppt/slides/slide4.xml" Id="Rce7749dd26904bb8" /><Relationship Type="http://schemas.openxmlformats.org/officeDocument/2006/relationships/slide" Target="/ppt/slides/slide5.xml" Id="Rb6ddd0cd06804a4c" /><Relationship Type="http://schemas.openxmlformats.org/officeDocument/2006/relationships/slide" Target="/ppt/slides/slide6.xml" Id="Rd5370f7bb1694640" /><Relationship Type="http://schemas.openxmlformats.org/officeDocument/2006/relationships/slide" Target="/ppt/slides/slide7.xml" Id="R9d515db8d33e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748c93f3c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0911a05b5466e" /><Relationship Type="http://schemas.openxmlformats.org/officeDocument/2006/relationships/theme" Target="/ppt/slideMasters/theme/theme1.xml" Id="R28236084ed8a41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0911a05b5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59d5905ee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0fb2286c7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c237973c445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2b5f5eb2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bd65045e0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27f817ffb47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a09f74ea049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OPPKUVEN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OPPKUVEN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2 688 692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HERSTAD TOROLV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Midgarveien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925 896 888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