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422e29b4c548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1975bbd2d548ec"/>
  </p:sldMasterIdLst>
  <p:sldIdLst>
    <p:sldId xmlns:r="http://schemas.openxmlformats.org/officeDocument/2006/relationships" id="256" r:id="R1ea4a64128754055"/>
    <p:sldId xmlns:r="http://schemas.openxmlformats.org/officeDocument/2006/relationships" id="257" r:id="R013083c247bf4ce6"/>
    <p:sldId xmlns:r="http://schemas.openxmlformats.org/officeDocument/2006/relationships" id="258" r:id="R9c48bc97b11d4eab"/>
    <p:sldId xmlns:r="http://schemas.openxmlformats.org/officeDocument/2006/relationships" id="259" r:id="R0f911bd680104d1d"/>
    <p:sldId xmlns:r="http://schemas.openxmlformats.org/officeDocument/2006/relationships" id="260" r:id="R4db089aa1b5b43e8"/>
    <p:sldId xmlns:r="http://schemas.openxmlformats.org/officeDocument/2006/relationships" id="261" r:id="Rafd3d8c33d584351"/>
    <p:sldId xmlns:r="http://schemas.openxmlformats.org/officeDocument/2006/relationships" id="262" r:id="Rf1173fe1e27b4a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975bbd2d548ec" /><Relationship Type="http://schemas.openxmlformats.org/officeDocument/2006/relationships/slide" Target="/ppt/slides/slide1.xml" Id="R1ea4a64128754055" /><Relationship Type="http://schemas.openxmlformats.org/officeDocument/2006/relationships/slide" Target="/ppt/slides/slide2.xml" Id="R013083c247bf4ce6" /><Relationship Type="http://schemas.openxmlformats.org/officeDocument/2006/relationships/slide" Target="/ppt/slides/slide3.xml" Id="R9c48bc97b11d4eab" /><Relationship Type="http://schemas.openxmlformats.org/officeDocument/2006/relationships/slide" Target="/ppt/slides/slide4.xml" Id="R0f911bd680104d1d" /><Relationship Type="http://schemas.openxmlformats.org/officeDocument/2006/relationships/slide" Target="/ppt/slides/slide5.xml" Id="R4db089aa1b5b43e8" /><Relationship Type="http://schemas.openxmlformats.org/officeDocument/2006/relationships/slide" Target="/ppt/slides/slide6.xml" Id="Rafd3d8c33d584351" /><Relationship Type="http://schemas.openxmlformats.org/officeDocument/2006/relationships/slide" Target="/ppt/slides/slide7.xml" Id="Rf1173fe1e27b4a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f3593211345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b7c6def58435b" /><Relationship Type="http://schemas.openxmlformats.org/officeDocument/2006/relationships/theme" Target="/ppt/slideMasters/theme/theme1.xml" Id="R2b96bfb4190249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3b7c6def5843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840f679cd43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9ec6aa7984f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e43aad1ff44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c227588b34a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f950ce180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cd23abd2e4c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a7f4e70ba49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BROKKR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4 260 203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5 963 649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5 989 745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HELGE SILJEHOLM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HELGE SILJEHOLM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S. Arnesen, Nils Bergs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925 897 078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