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98d3e56e3049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8a4fed2da045d6"/>
  </p:sldMasterIdLst>
  <p:sldIdLst>
    <p:sldId xmlns:r="http://schemas.openxmlformats.org/officeDocument/2006/relationships" id="256" r:id="R4fbe2c35d5144cf5"/>
    <p:sldId xmlns:r="http://schemas.openxmlformats.org/officeDocument/2006/relationships" id="257" r:id="R7db24ba289e94e9f"/>
    <p:sldId xmlns:r="http://schemas.openxmlformats.org/officeDocument/2006/relationships" id="258" r:id="Rbe20fbd50ea942c4"/>
    <p:sldId xmlns:r="http://schemas.openxmlformats.org/officeDocument/2006/relationships" id="259" r:id="R04436f7ea1f94522"/>
    <p:sldId xmlns:r="http://schemas.openxmlformats.org/officeDocument/2006/relationships" id="260" r:id="R65de9ee650c44205"/>
    <p:sldId xmlns:r="http://schemas.openxmlformats.org/officeDocument/2006/relationships" id="261" r:id="R76afa7f75e4345b7"/>
    <p:sldId xmlns:r="http://schemas.openxmlformats.org/officeDocument/2006/relationships" id="262" r:id="R45ce7d9517fd44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a4fed2da045d6" /><Relationship Type="http://schemas.openxmlformats.org/officeDocument/2006/relationships/slide" Target="/ppt/slides/slide1.xml" Id="R4fbe2c35d5144cf5" /><Relationship Type="http://schemas.openxmlformats.org/officeDocument/2006/relationships/slide" Target="/ppt/slides/slide2.xml" Id="R7db24ba289e94e9f" /><Relationship Type="http://schemas.openxmlformats.org/officeDocument/2006/relationships/slide" Target="/ppt/slides/slide3.xml" Id="Rbe20fbd50ea942c4" /><Relationship Type="http://schemas.openxmlformats.org/officeDocument/2006/relationships/slide" Target="/ppt/slides/slide4.xml" Id="R04436f7ea1f94522" /><Relationship Type="http://schemas.openxmlformats.org/officeDocument/2006/relationships/slide" Target="/ppt/slides/slide5.xml" Id="R65de9ee650c44205" /><Relationship Type="http://schemas.openxmlformats.org/officeDocument/2006/relationships/slide" Target="/ppt/slides/slide6.xml" Id="R76afa7f75e4345b7" /><Relationship Type="http://schemas.openxmlformats.org/officeDocument/2006/relationships/slide" Target="/ppt/slides/slide7.xml" Id="R45ce7d9517fd44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2051b959d41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27e62d8454bcc" /><Relationship Type="http://schemas.openxmlformats.org/officeDocument/2006/relationships/theme" Target="/ppt/slideMasters/theme/theme1.xml" Id="R73349eb2e8f041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227e62d8454b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c957b5ac042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6405dd1a746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f22394c5642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41488f00040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8494d006e4f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87c56263340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5ee2cf40246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WERTVOLL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WERTVOLL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WERTVOLL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WERTVOLL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WERTVOLL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WERTVOLL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762 351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702 083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7 270 465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WERTVOLL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HAGERUP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WERTVOLL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Lupinveien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erik@heimdalfondene.no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925 901 156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WERTVOLL AS</a:t>
            </a:r>
          </a:p>
        </p:txBody>
      </p:sp>
    </p:spTree>
  </p:cSld>
  <p:clrMapOvr>
    <a:masterClrMapping xmlns:a="http://schemas.openxmlformats.org/drawingml/2006/main"/>
  </p:clrMapOvr>
</p:sld>
</file>