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25da02e3247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5899a43974d5f"/>
  </p:sldMasterIdLst>
  <p:sldIdLst>
    <p:sldId xmlns:r="http://schemas.openxmlformats.org/officeDocument/2006/relationships" id="256" r:id="Rcdbc1bacf36d41b3"/>
    <p:sldId xmlns:r="http://schemas.openxmlformats.org/officeDocument/2006/relationships" id="257" r:id="R46349e1d1f0a4718"/>
    <p:sldId xmlns:r="http://schemas.openxmlformats.org/officeDocument/2006/relationships" id="258" r:id="R4721321c4b9a4fcd"/>
    <p:sldId xmlns:r="http://schemas.openxmlformats.org/officeDocument/2006/relationships" id="259" r:id="R18060f7f8dc0422a"/>
    <p:sldId xmlns:r="http://schemas.openxmlformats.org/officeDocument/2006/relationships" id="260" r:id="R10e257b5e280411b"/>
    <p:sldId xmlns:r="http://schemas.openxmlformats.org/officeDocument/2006/relationships" id="261" r:id="Reda8bba43b0e4485"/>
    <p:sldId xmlns:r="http://schemas.openxmlformats.org/officeDocument/2006/relationships" id="262" r:id="R64301fbf5a0e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5899a43974d5f" /><Relationship Type="http://schemas.openxmlformats.org/officeDocument/2006/relationships/slide" Target="/ppt/slides/slide1.xml" Id="Rcdbc1bacf36d41b3" /><Relationship Type="http://schemas.openxmlformats.org/officeDocument/2006/relationships/slide" Target="/ppt/slides/slide2.xml" Id="R46349e1d1f0a4718" /><Relationship Type="http://schemas.openxmlformats.org/officeDocument/2006/relationships/slide" Target="/ppt/slides/slide3.xml" Id="R4721321c4b9a4fcd" /><Relationship Type="http://schemas.openxmlformats.org/officeDocument/2006/relationships/slide" Target="/ppt/slides/slide4.xml" Id="R18060f7f8dc0422a" /><Relationship Type="http://schemas.openxmlformats.org/officeDocument/2006/relationships/slide" Target="/ppt/slides/slide5.xml" Id="R10e257b5e280411b" /><Relationship Type="http://schemas.openxmlformats.org/officeDocument/2006/relationships/slide" Target="/ppt/slides/slide6.xml" Id="Reda8bba43b0e4485" /><Relationship Type="http://schemas.openxmlformats.org/officeDocument/2006/relationships/slide" Target="/ppt/slides/slide7.xml" Id="R64301fbf5a0e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090bbe99a45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c29f4166b4be4" /><Relationship Type="http://schemas.openxmlformats.org/officeDocument/2006/relationships/theme" Target="/ppt/slideMasters/theme/theme1.xml" Id="R22f6f4025c204a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4c29f4166b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3957b7ac14a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edf0f423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c57ab4d04a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6ae8cbd8846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fb9e7f28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3d29a6da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3847d491a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DUKEFOSS SONDRE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