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91ed37ae9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db0e9b0e041ed"/>
  </p:sldMasterIdLst>
  <p:sldIdLst>
    <p:sldId xmlns:r="http://schemas.openxmlformats.org/officeDocument/2006/relationships" id="256" r:id="R7866af2145d343df"/>
    <p:sldId xmlns:r="http://schemas.openxmlformats.org/officeDocument/2006/relationships" id="257" r:id="Rd96e760c18ea4606"/>
    <p:sldId xmlns:r="http://schemas.openxmlformats.org/officeDocument/2006/relationships" id="258" r:id="Rc1d1c740cef24e39"/>
    <p:sldId xmlns:r="http://schemas.openxmlformats.org/officeDocument/2006/relationships" id="259" r:id="R656c6ea56d5444b5"/>
    <p:sldId xmlns:r="http://schemas.openxmlformats.org/officeDocument/2006/relationships" id="260" r:id="Rc51bf86e2f8b453f"/>
    <p:sldId xmlns:r="http://schemas.openxmlformats.org/officeDocument/2006/relationships" id="261" r:id="Rdf914d74d8194141"/>
    <p:sldId xmlns:r="http://schemas.openxmlformats.org/officeDocument/2006/relationships" id="262" r:id="Rc22506dc7479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db0e9b0e041ed" /><Relationship Type="http://schemas.openxmlformats.org/officeDocument/2006/relationships/slide" Target="/ppt/slides/slide1.xml" Id="R7866af2145d343df" /><Relationship Type="http://schemas.openxmlformats.org/officeDocument/2006/relationships/slide" Target="/ppt/slides/slide2.xml" Id="Rd96e760c18ea4606" /><Relationship Type="http://schemas.openxmlformats.org/officeDocument/2006/relationships/slide" Target="/ppt/slides/slide3.xml" Id="Rc1d1c740cef24e39" /><Relationship Type="http://schemas.openxmlformats.org/officeDocument/2006/relationships/slide" Target="/ppt/slides/slide4.xml" Id="R656c6ea56d5444b5" /><Relationship Type="http://schemas.openxmlformats.org/officeDocument/2006/relationships/slide" Target="/ppt/slides/slide5.xml" Id="Rc51bf86e2f8b453f" /><Relationship Type="http://schemas.openxmlformats.org/officeDocument/2006/relationships/slide" Target="/ppt/slides/slide6.xml" Id="Rdf914d74d8194141" /><Relationship Type="http://schemas.openxmlformats.org/officeDocument/2006/relationships/slide" Target="/ppt/slides/slide7.xml" Id="Rc22506dc7479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8cb534a99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0ed98a4945f2" /><Relationship Type="http://schemas.openxmlformats.org/officeDocument/2006/relationships/theme" Target="/ppt/slideMasters/theme/theme1.xml" Id="Rea2f33501f4a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00ed98a49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a365d01e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8d25e7c3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3fa21482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a788d73a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1985a269b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f3d3cb97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c40e9801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IRYNA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BJØRN JENSEN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Leine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