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16d96182094c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805bbd8c11438e"/>
  </p:sldMasterIdLst>
  <p:sldIdLst>
    <p:sldId xmlns:r="http://schemas.openxmlformats.org/officeDocument/2006/relationships" id="256" r:id="R967211d8fda44a7f"/>
    <p:sldId xmlns:r="http://schemas.openxmlformats.org/officeDocument/2006/relationships" id="257" r:id="R4aadb8f079a6490f"/>
    <p:sldId xmlns:r="http://schemas.openxmlformats.org/officeDocument/2006/relationships" id="258" r:id="R2c67aa43cc234ccb"/>
    <p:sldId xmlns:r="http://schemas.openxmlformats.org/officeDocument/2006/relationships" id="259" r:id="R6135278268bf4f75"/>
    <p:sldId xmlns:r="http://schemas.openxmlformats.org/officeDocument/2006/relationships" id="260" r:id="Rc93bd2ed30004952"/>
    <p:sldId xmlns:r="http://schemas.openxmlformats.org/officeDocument/2006/relationships" id="261" r:id="R89d7eebc84ec4383"/>
    <p:sldId xmlns:r="http://schemas.openxmlformats.org/officeDocument/2006/relationships" id="262" r:id="R3d7d166671104a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805bbd8c11438e" /><Relationship Type="http://schemas.openxmlformats.org/officeDocument/2006/relationships/slide" Target="/ppt/slides/slide1.xml" Id="R967211d8fda44a7f" /><Relationship Type="http://schemas.openxmlformats.org/officeDocument/2006/relationships/slide" Target="/ppt/slides/slide2.xml" Id="R4aadb8f079a6490f" /><Relationship Type="http://schemas.openxmlformats.org/officeDocument/2006/relationships/slide" Target="/ppt/slides/slide3.xml" Id="R2c67aa43cc234ccb" /><Relationship Type="http://schemas.openxmlformats.org/officeDocument/2006/relationships/slide" Target="/ppt/slides/slide4.xml" Id="R6135278268bf4f75" /><Relationship Type="http://schemas.openxmlformats.org/officeDocument/2006/relationships/slide" Target="/ppt/slides/slide5.xml" Id="Rc93bd2ed30004952" /><Relationship Type="http://schemas.openxmlformats.org/officeDocument/2006/relationships/slide" Target="/ppt/slides/slide6.xml" Id="R89d7eebc84ec4383" /><Relationship Type="http://schemas.openxmlformats.org/officeDocument/2006/relationships/slide" Target="/ppt/slides/slide7.xml" Id="R3d7d166671104a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ae1b1fbac14f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babcba684475e" /><Relationship Type="http://schemas.openxmlformats.org/officeDocument/2006/relationships/theme" Target="/ppt/slideMasters/theme/theme1.xml" Id="Rcfd22783dabe4e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7babcba68447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79c3ac35843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51d7602124e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c551542e24e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69490221c49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3e3e97eb647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42024b55742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cbc3ff13744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707 330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1 073 194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1 663 893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GRANLUND MARIA KRISTINA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Maria Granlund, Tuengen allé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925 904 406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GRANEN AS</a:t>
            </a:r>
          </a:p>
        </p:txBody>
      </p:sp>
    </p:spTree>
  </p:cSld>
  <p:clrMapOvr>
    <a:masterClrMapping xmlns:a="http://schemas.openxmlformats.org/drawingml/2006/main"/>
  </p:clrMapOvr>
</p:sld>
</file>