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b07da11835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3ecbcc7d5402e"/>
  </p:sldMasterIdLst>
  <p:sldIdLst>
    <p:sldId xmlns:r="http://schemas.openxmlformats.org/officeDocument/2006/relationships" id="256" r:id="R4b8d429a97344ca5"/>
    <p:sldId xmlns:r="http://schemas.openxmlformats.org/officeDocument/2006/relationships" id="257" r:id="R29b8ae60aa5a4010"/>
    <p:sldId xmlns:r="http://schemas.openxmlformats.org/officeDocument/2006/relationships" id="258" r:id="Rdd028dfd1f8444ea"/>
    <p:sldId xmlns:r="http://schemas.openxmlformats.org/officeDocument/2006/relationships" id="259" r:id="R67290a7a8c8c4354"/>
    <p:sldId xmlns:r="http://schemas.openxmlformats.org/officeDocument/2006/relationships" id="260" r:id="R6b754ac305aa43c3"/>
    <p:sldId xmlns:r="http://schemas.openxmlformats.org/officeDocument/2006/relationships" id="261" r:id="R27cb3b1516914c95"/>
    <p:sldId xmlns:r="http://schemas.openxmlformats.org/officeDocument/2006/relationships" id="262" r:id="Re8e653c9434a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3ecbcc7d5402e" /><Relationship Type="http://schemas.openxmlformats.org/officeDocument/2006/relationships/slide" Target="/ppt/slides/slide1.xml" Id="R4b8d429a97344ca5" /><Relationship Type="http://schemas.openxmlformats.org/officeDocument/2006/relationships/slide" Target="/ppt/slides/slide2.xml" Id="R29b8ae60aa5a4010" /><Relationship Type="http://schemas.openxmlformats.org/officeDocument/2006/relationships/slide" Target="/ppt/slides/slide3.xml" Id="Rdd028dfd1f8444ea" /><Relationship Type="http://schemas.openxmlformats.org/officeDocument/2006/relationships/slide" Target="/ppt/slides/slide4.xml" Id="R67290a7a8c8c4354" /><Relationship Type="http://schemas.openxmlformats.org/officeDocument/2006/relationships/slide" Target="/ppt/slides/slide5.xml" Id="R6b754ac305aa43c3" /><Relationship Type="http://schemas.openxmlformats.org/officeDocument/2006/relationships/slide" Target="/ppt/slides/slide6.xml" Id="R27cb3b1516914c95" /><Relationship Type="http://schemas.openxmlformats.org/officeDocument/2006/relationships/slide" Target="/ppt/slides/slide7.xml" Id="Re8e653c9434a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85bb3a3f79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9da78c6e04d0e" /><Relationship Type="http://schemas.openxmlformats.org/officeDocument/2006/relationships/theme" Target="/ppt/slideMasters/theme/theme1.xml" Id="Rb41682270e57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9da78c6e0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4d5fba9d9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5af38e58047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8187d2427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5a8a96c39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b2858ac5348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477164c8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9d1dee15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KAPITAL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23 129 685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23 320 591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ALINE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LEON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