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19db193e3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3d0f13b1644fc"/>
  </p:sldMasterIdLst>
  <p:sldIdLst>
    <p:sldId xmlns:r="http://schemas.openxmlformats.org/officeDocument/2006/relationships" id="256" r:id="Rc8f7afdd3b78417c"/>
    <p:sldId xmlns:r="http://schemas.openxmlformats.org/officeDocument/2006/relationships" id="257" r:id="R2be75c6a6db44dfb"/>
    <p:sldId xmlns:r="http://schemas.openxmlformats.org/officeDocument/2006/relationships" id="258" r:id="R196a18961bc94f73"/>
    <p:sldId xmlns:r="http://schemas.openxmlformats.org/officeDocument/2006/relationships" id="259" r:id="R4ec7dee393e94429"/>
    <p:sldId xmlns:r="http://schemas.openxmlformats.org/officeDocument/2006/relationships" id="260" r:id="R4cdb5a518bdf42cd"/>
    <p:sldId xmlns:r="http://schemas.openxmlformats.org/officeDocument/2006/relationships" id="261" r:id="Rc99ccc3595684ac3"/>
    <p:sldId xmlns:r="http://schemas.openxmlformats.org/officeDocument/2006/relationships" id="262" r:id="R7ebd269273fc45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3d0f13b1644fc" /><Relationship Type="http://schemas.openxmlformats.org/officeDocument/2006/relationships/slide" Target="/ppt/slides/slide1.xml" Id="Rc8f7afdd3b78417c" /><Relationship Type="http://schemas.openxmlformats.org/officeDocument/2006/relationships/slide" Target="/ppt/slides/slide2.xml" Id="R2be75c6a6db44dfb" /><Relationship Type="http://schemas.openxmlformats.org/officeDocument/2006/relationships/slide" Target="/ppt/slides/slide3.xml" Id="R196a18961bc94f73" /><Relationship Type="http://schemas.openxmlformats.org/officeDocument/2006/relationships/slide" Target="/ppt/slides/slide4.xml" Id="R4ec7dee393e94429" /><Relationship Type="http://schemas.openxmlformats.org/officeDocument/2006/relationships/slide" Target="/ppt/slides/slide5.xml" Id="R4cdb5a518bdf42cd" /><Relationship Type="http://schemas.openxmlformats.org/officeDocument/2006/relationships/slide" Target="/ppt/slides/slide6.xml" Id="Rc99ccc3595684ac3" /><Relationship Type="http://schemas.openxmlformats.org/officeDocument/2006/relationships/slide" Target="/ppt/slides/slide7.xml" Id="R7ebd269273fc45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10d3badae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9e3645b04e34" /><Relationship Type="http://schemas.openxmlformats.org/officeDocument/2006/relationships/theme" Target="/ppt/slideMasters/theme/theme1.xml" Id="Rf3cd2f8d34ac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19e3645b04e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20f2012a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c0d62741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4f0d61c1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af95da4c449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cec0f800c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c790e095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e1c7ef22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HARTVIG PETTERSSON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Hartvig Pettersson, Øverbøen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svein.hartvig@spinvest.no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925 906 115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STÅL AS</a:t>
            </a:r>
          </a:p>
        </p:txBody>
      </p:sp>
    </p:spTree>
  </p:cSld>
  <p:clrMapOvr>
    <a:masterClrMapping xmlns:a="http://schemas.openxmlformats.org/drawingml/2006/main"/>
  </p:clrMapOvr>
</p:sld>
</file>