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ec5528f17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68f8890044fd2"/>
  </p:sldMasterIdLst>
  <p:sldIdLst>
    <p:sldId xmlns:r="http://schemas.openxmlformats.org/officeDocument/2006/relationships" id="256" r:id="Rfc350fbd8c184dcd"/>
    <p:sldId xmlns:r="http://schemas.openxmlformats.org/officeDocument/2006/relationships" id="257" r:id="R87fa62a4450648e3"/>
    <p:sldId xmlns:r="http://schemas.openxmlformats.org/officeDocument/2006/relationships" id="258" r:id="R28cbef5f74e24430"/>
    <p:sldId xmlns:r="http://schemas.openxmlformats.org/officeDocument/2006/relationships" id="259" r:id="R75e7fb1c708d4ab2"/>
    <p:sldId xmlns:r="http://schemas.openxmlformats.org/officeDocument/2006/relationships" id="260" r:id="Rf74c7e122491433e"/>
    <p:sldId xmlns:r="http://schemas.openxmlformats.org/officeDocument/2006/relationships" id="261" r:id="Ree9716727dcd4709"/>
    <p:sldId xmlns:r="http://schemas.openxmlformats.org/officeDocument/2006/relationships" id="262" r:id="R16181c4a076a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68f8890044fd2" /><Relationship Type="http://schemas.openxmlformats.org/officeDocument/2006/relationships/slide" Target="/ppt/slides/slide1.xml" Id="Rfc350fbd8c184dcd" /><Relationship Type="http://schemas.openxmlformats.org/officeDocument/2006/relationships/slide" Target="/ppt/slides/slide2.xml" Id="R87fa62a4450648e3" /><Relationship Type="http://schemas.openxmlformats.org/officeDocument/2006/relationships/slide" Target="/ppt/slides/slide3.xml" Id="R28cbef5f74e24430" /><Relationship Type="http://schemas.openxmlformats.org/officeDocument/2006/relationships/slide" Target="/ppt/slides/slide4.xml" Id="R75e7fb1c708d4ab2" /><Relationship Type="http://schemas.openxmlformats.org/officeDocument/2006/relationships/slide" Target="/ppt/slides/slide5.xml" Id="Rf74c7e122491433e" /><Relationship Type="http://schemas.openxmlformats.org/officeDocument/2006/relationships/slide" Target="/ppt/slides/slide6.xml" Id="Ree9716727dcd4709" /><Relationship Type="http://schemas.openxmlformats.org/officeDocument/2006/relationships/slide" Target="/ppt/slides/slide7.xml" Id="R16181c4a076a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38cc0d6ef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72da0c5e4cd0" /><Relationship Type="http://schemas.openxmlformats.org/officeDocument/2006/relationships/theme" Target="/ppt/slideMasters/theme/theme1.xml" Id="R4bf0831509f3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e72da0c5e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7ea63e51a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650e77d4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625f6dde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0c97b0b4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9821ce1d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3c21738c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5632695c6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E-PE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8 022 751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PETTERSSON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Eyvind Pettersson, Reinhold Zieglers veg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925 906 123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E-PE AS</a:t>
            </a:r>
          </a:p>
        </p:txBody>
      </p:sp>
    </p:spTree>
  </p:cSld>
  <p:clrMapOvr>
    <a:masterClrMapping xmlns:a="http://schemas.openxmlformats.org/drawingml/2006/main"/>
  </p:clrMapOvr>
</p:sld>
</file>