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df5db9034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c54b9ad7545ad"/>
  </p:sldMasterIdLst>
  <p:sldIdLst>
    <p:sldId xmlns:r="http://schemas.openxmlformats.org/officeDocument/2006/relationships" id="256" r:id="R35e26afb57d44443"/>
    <p:sldId xmlns:r="http://schemas.openxmlformats.org/officeDocument/2006/relationships" id="257" r:id="R229a7a1f5ed1498e"/>
    <p:sldId xmlns:r="http://schemas.openxmlformats.org/officeDocument/2006/relationships" id="258" r:id="Refc3f8b74a4f4d57"/>
    <p:sldId xmlns:r="http://schemas.openxmlformats.org/officeDocument/2006/relationships" id="259" r:id="R20ea16d9c3a54ae4"/>
    <p:sldId xmlns:r="http://schemas.openxmlformats.org/officeDocument/2006/relationships" id="260" r:id="R5215a381af9140f6"/>
    <p:sldId xmlns:r="http://schemas.openxmlformats.org/officeDocument/2006/relationships" id="261" r:id="R5611b6867ce044bc"/>
    <p:sldId xmlns:r="http://schemas.openxmlformats.org/officeDocument/2006/relationships" id="262" r:id="Rb513f989abb7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c54b9ad7545ad" /><Relationship Type="http://schemas.openxmlformats.org/officeDocument/2006/relationships/slide" Target="/ppt/slides/slide1.xml" Id="R35e26afb57d44443" /><Relationship Type="http://schemas.openxmlformats.org/officeDocument/2006/relationships/slide" Target="/ppt/slides/slide2.xml" Id="R229a7a1f5ed1498e" /><Relationship Type="http://schemas.openxmlformats.org/officeDocument/2006/relationships/slide" Target="/ppt/slides/slide3.xml" Id="Refc3f8b74a4f4d57" /><Relationship Type="http://schemas.openxmlformats.org/officeDocument/2006/relationships/slide" Target="/ppt/slides/slide4.xml" Id="R20ea16d9c3a54ae4" /><Relationship Type="http://schemas.openxmlformats.org/officeDocument/2006/relationships/slide" Target="/ppt/slides/slide5.xml" Id="R5215a381af9140f6" /><Relationship Type="http://schemas.openxmlformats.org/officeDocument/2006/relationships/slide" Target="/ppt/slides/slide6.xml" Id="R5611b6867ce044bc" /><Relationship Type="http://schemas.openxmlformats.org/officeDocument/2006/relationships/slide" Target="/ppt/slides/slide7.xml" Id="Rb513f989abb7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cd1e99286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44694ace4328" /><Relationship Type="http://schemas.openxmlformats.org/officeDocument/2006/relationships/theme" Target="/ppt/slideMasters/theme/theme1.xml" Id="R320ddcdcfdb1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b44694ace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968c2f88a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d036f0e7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f87c089f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f43d527e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79402369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868df3a8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28c19878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KRISTISETER MARTI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Ankers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