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06612d368b4c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0d62678d2c4cd6"/>
  </p:sldMasterIdLst>
  <p:sldIdLst>
    <p:sldId xmlns:r="http://schemas.openxmlformats.org/officeDocument/2006/relationships" id="256" r:id="Rc687609203d4482c"/>
    <p:sldId xmlns:r="http://schemas.openxmlformats.org/officeDocument/2006/relationships" id="257" r:id="R858530b36d1f4a48"/>
    <p:sldId xmlns:r="http://schemas.openxmlformats.org/officeDocument/2006/relationships" id="258" r:id="Rff1b3fc9efdb4e8e"/>
    <p:sldId xmlns:r="http://schemas.openxmlformats.org/officeDocument/2006/relationships" id="259" r:id="R5a0f55be8f8e4e96"/>
    <p:sldId xmlns:r="http://schemas.openxmlformats.org/officeDocument/2006/relationships" id="260" r:id="R4c565a78ad6c4a36"/>
    <p:sldId xmlns:r="http://schemas.openxmlformats.org/officeDocument/2006/relationships" id="261" r:id="R3bccd46ec9cc45df"/>
    <p:sldId xmlns:r="http://schemas.openxmlformats.org/officeDocument/2006/relationships" id="262" r:id="R34432373e81240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d62678d2c4cd6" /><Relationship Type="http://schemas.openxmlformats.org/officeDocument/2006/relationships/slide" Target="/ppt/slides/slide1.xml" Id="Rc687609203d4482c" /><Relationship Type="http://schemas.openxmlformats.org/officeDocument/2006/relationships/slide" Target="/ppt/slides/slide2.xml" Id="R858530b36d1f4a48" /><Relationship Type="http://schemas.openxmlformats.org/officeDocument/2006/relationships/slide" Target="/ppt/slides/slide3.xml" Id="Rff1b3fc9efdb4e8e" /><Relationship Type="http://schemas.openxmlformats.org/officeDocument/2006/relationships/slide" Target="/ppt/slides/slide4.xml" Id="R5a0f55be8f8e4e96" /><Relationship Type="http://schemas.openxmlformats.org/officeDocument/2006/relationships/slide" Target="/ppt/slides/slide5.xml" Id="R4c565a78ad6c4a36" /><Relationship Type="http://schemas.openxmlformats.org/officeDocument/2006/relationships/slide" Target="/ppt/slides/slide6.xml" Id="R3bccd46ec9cc45df" /><Relationship Type="http://schemas.openxmlformats.org/officeDocument/2006/relationships/slide" Target="/ppt/slides/slide7.xml" Id="R34432373e81240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e6af17b9242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966b15c3e4b32" /><Relationship Type="http://schemas.openxmlformats.org/officeDocument/2006/relationships/theme" Target="/ppt/slideMasters/theme/theme1.xml" Id="R5fb3e56036404f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c966b15c3e4b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4729b66fe4e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5d1b092d047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686c7540f49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782456fbe4a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b42a1e88c4c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a4fe5647d4d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d53bcc8e54b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VAKABO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VAKABO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882 746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TUNAAL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925 913 510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