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a085d239e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47debfa924976"/>
  </p:sldMasterIdLst>
  <p:sldIdLst>
    <p:sldId xmlns:r="http://schemas.openxmlformats.org/officeDocument/2006/relationships" id="256" r:id="R8f1320fd93a04bc4"/>
    <p:sldId xmlns:r="http://schemas.openxmlformats.org/officeDocument/2006/relationships" id="257" r:id="R9e7ad0e02f2b41ca"/>
    <p:sldId xmlns:r="http://schemas.openxmlformats.org/officeDocument/2006/relationships" id="258" r:id="R7ff3b839efcc4675"/>
    <p:sldId xmlns:r="http://schemas.openxmlformats.org/officeDocument/2006/relationships" id="259" r:id="R3e2a198ca9704846"/>
    <p:sldId xmlns:r="http://schemas.openxmlformats.org/officeDocument/2006/relationships" id="260" r:id="R6ffe8e7041844f22"/>
    <p:sldId xmlns:r="http://schemas.openxmlformats.org/officeDocument/2006/relationships" id="261" r:id="R081ca79902c648b1"/>
    <p:sldId xmlns:r="http://schemas.openxmlformats.org/officeDocument/2006/relationships" id="262" r:id="R63d6fdf13760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47debfa924976" /><Relationship Type="http://schemas.openxmlformats.org/officeDocument/2006/relationships/slide" Target="/ppt/slides/slide1.xml" Id="R8f1320fd93a04bc4" /><Relationship Type="http://schemas.openxmlformats.org/officeDocument/2006/relationships/slide" Target="/ppt/slides/slide2.xml" Id="R9e7ad0e02f2b41ca" /><Relationship Type="http://schemas.openxmlformats.org/officeDocument/2006/relationships/slide" Target="/ppt/slides/slide3.xml" Id="R7ff3b839efcc4675" /><Relationship Type="http://schemas.openxmlformats.org/officeDocument/2006/relationships/slide" Target="/ppt/slides/slide4.xml" Id="R3e2a198ca9704846" /><Relationship Type="http://schemas.openxmlformats.org/officeDocument/2006/relationships/slide" Target="/ppt/slides/slide5.xml" Id="R6ffe8e7041844f22" /><Relationship Type="http://schemas.openxmlformats.org/officeDocument/2006/relationships/slide" Target="/ppt/slides/slide6.xml" Id="R081ca79902c648b1" /><Relationship Type="http://schemas.openxmlformats.org/officeDocument/2006/relationships/slide" Target="/ppt/slides/slide7.xml" Id="R63d6fdf13760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2d6b16229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69c303c924063" /><Relationship Type="http://schemas.openxmlformats.org/officeDocument/2006/relationships/theme" Target="/ppt/slideMasters/theme/theme1.xml" Id="R1b0c89521265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69c303c92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3f95bab5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823f3a37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bada936f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20204926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3858b468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925b259f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53392e7b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