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c0a113448846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44231a9fd54c1f"/>
  </p:sldMasterIdLst>
  <p:sldIdLst>
    <p:sldId xmlns:r="http://schemas.openxmlformats.org/officeDocument/2006/relationships" id="256" r:id="Rf8665c906f0d4cd2"/>
    <p:sldId xmlns:r="http://schemas.openxmlformats.org/officeDocument/2006/relationships" id="257" r:id="R620d7deed7e740f3"/>
    <p:sldId xmlns:r="http://schemas.openxmlformats.org/officeDocument/2006/relationships" id="258" r:id="R3f6e7eddafb24303"/>
    <p:sldId xmlns:r="http://schemas.openxmlformats.org/officeDocument/2006/relationships" id="259" r:id="R7883e563ec5d4cc1"/>
    <p:sldId xmlns:r="http://schemas.openxmlformats.org/officeDocument/2006/relationships" id="260" r:id="Rdf6ba15d619b4fa1"/>
    <p:sldId xmlns:r="http://schemas.openxmlformats.org/officeDocument/2006/relationships" id="261" r:id="Rff6e6d66a41148ff"/>
    <p:sldId xmlns:r="http://schemas.openxmlformats.org/officeDocument/2006/relationships" id="262" r:id="R6e06ad2272e743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4231a9fd54c1f" /><Relationship Type="http://schemas.openxmlformats.org/officeDocument/2006/relationships/slide" Target="/ppt/slides/slide1.xml" Id="Rf8665c906f0d4cd2" /><Relationship Type="http://schemas.openxmlformats.org/officeDocument/2006/relationships/slide" Target="/ppt/slides/slide2.xml" Id="R620d7deed7e740f3" /><Relationship Type="http://schemas.openxmlformats.org/officeDocument/2006/relationships/slide" Target="/ppt/slides/slide3.xml" Id="R3f6e7eddafb24303" /><Relationship Type="http://schemas.openxmlformats.org/officeDocument/2006/relationships/slide" Target="/ppt/slides/slide4.xml" Id="R7883e563ec5d4cc1" /><Relationship Type="http://schemas.openxmlformats.org/officeDocument/2006/relationships/slide" Target="/ppt/slides/slide5.xml" Id="Rdf6ba15d619b4fa1" /><Relationship Type="http://schemas.openxmlformats.org/officeDocument/2006/relationships/slide" Target="/ppt/slides/slide6.xml" Id="Rff6e6d66a41148ff" /><Relationship Type="http://schemas.openxmlformats.org/officeDocument/2006/relationships/slide" Target="/ppt/slides/slide7.xml" Id="R6e06ad2272e743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363f4081648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9c6ded16c4d03" /><Relationship Type="http://schemas.openxmlformats.org/officeDocument/2006/relationships/theme" Target="/ppt/slideMasters/theme/theme1.xml" Id="Rc4725ba737c242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69c6ded16c4d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49439d0e944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7aaa38a6e43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90bc0706546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0101cfa1146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cb2fead8c42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bff9fdcce4e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971da753e42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 INVEST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 INVEST 4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661 224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23 281 658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23 469 448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KNUTSEN PECK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 JONNY KNUTSEN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Elvebakkvegen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925 919 969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INVEST 4 AS</a:t>
            </a:r>
          </a:p>
        </p:txBody>
      </p:sp>
    </p:spTree>
  </p:cSld>
  <p:clrMapOvr>
    <a:masterClrMapping xmlns:a="http://schemas.openxmlformats.org/drawingml/2006/main"/>
  </p:clrMapOvr>
</p:sld>
</file>