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d685a6e33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ff9fb227e4b6f"/>
  </p:sldMasterIdLst>
  <p:sldIdLst>
    <p:sldId xmlns:r="http://schemas.openxmlformats.org/officeDocument/2006/relationships" id="256" r:id="R1a20ebbc247447a1"/>
    <p:sldId xmlns:r="http://schemas.openxmlformats.org/officeDocument/2006/relationships" id="257" r:id="Rd4fa3271f0bb435d"/>
    <p:sldId xmlns:r="http://schemas.openxmlformats.org/officeDocument/2006/relationships" id="258" r:id="R297286a0a1f64399"/>
    <p:sldId xmlns:r="http://schemas.openxmlformats.org/officeDocument/2006/relationships" id="259" r:id="R9c723c116b0f41bc"/>
    <p:sldId xmlns:r="http://schemas.openxmlformats.org/officeDocument/2006/relationships" id="260" r:id="Rfa478043a7cd4201"/>
    <p:sldId xmlns:r="http://schemas.openxmlformats.org/officeDocument/2006/relationships" id="261" r:id="R887efe8fee914da6"/>
    <p:sldId xmlns:r="http://schemas.openxmlformats.org/officeDocument/2006/relationships" id="262" r:id="Rc4d8f1cb7ad9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ff9fb227e4b6f" /><Relationship Type="http://schemas.openxmlformats.org/officeDocument/2006/relationships/slide" Target="/ppt/slides/slide1.xml" Id="R1a20ebbc247447a1" /><Relationship Type="http://schemas.openxmlformats.org/officeDocument/2006/relationships/slide" Target="/ppt/slides/slide2.xml" Id="Rd4fa3271f0bb435d" /><Relationship Type="http://schemas.openxmlformats.org/officeDocument/2006/relationships/slide" Target="/ppt/slides/slide3.xml" Id="R297286a0a1f64399" /><Relationship Type="http://schemas.openxmlformats.org/officeDocument/2006/relationships/slide" Target="/ppt/slides/slide4.xml" Id="R9c723c116b0f41bc" /><Relationship Type="http://schemas.openxmlformats.org/officeDocument/2006/relationships/slide" Target="/ppt/slides/slide5.xml" Id="Rfa478043a7cd4201" /><Relationship Type="http://schemas.openxmlformats.org/officeDocument/2006/relationships/slide" Target="/ppt/slides/slide6.xml" Id="R887efe8fee914da6" /><Relationship Type="http://schemas.openxmlformats.org/officeDocument/2006/relationships/slide" Target="/ppt/slides/slide7.xml" Id="Rc4d8f1cb7ad9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5c4206cc9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84f6a91904f87" /><Relationship Type="http://schemas.openxmlformats.org/officeDocument/2006/relationships/theme" Target="/ppt/slideMasters/theme/theme1.xml" Id="R7c4bb014df66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284f6a9190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3177e898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17d194763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8bd9e784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cf851d0d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818063df0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6b3925e0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eae0d7ac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23 320 603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AMALIE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