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bdf7cc188640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777ae402764dfb"/>
  </p:sldMasterIdLst>
  <p:sldIdLst>
    <p:sldId xmlns:r="http://schemas.openxmlformats.org/officeDocument/2006/relationships" id="256" r:id="R58819137cc2f413c"/>
    <p:sldId xmlns:r="http://schemas.openxmlformats.org/officeDocument/2006/relationships" id="257" r:id="Re3bd4fb6a42c49bd"/>
    <p:sldId xmlns:r="http://schemas.openxmlformats.org/officeDocument/2006/relationships" id="258" r:id="Rca7a35d1714245b4"/>
    <p:sldId xmlns:r="http://schemas.openxmlformats.org/officeDocument/2006/relationships" id="259" r:id="R17b073847f624fda"/>
    <p:sldId xmlns:r="http://schemas.openxmlformats.org/officeDocument/2006/relationships" id="260" r:id="R8ce7ba72c2e24bef"/>
    <p:sldId xmlns:r="http://schemas.openxmlformats.org/officeDocument/2006/relationships" id="261" r:id="Re359d0c086244b72"/>
    <p:sldId xmlns:r="http://schemas.openxmlformats.org/officeDocument/2006/relationships" id="262" r:id="R51a75707828942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77ae402764dfb" /><Relationship Type="http://schemas.openxmlformats.org/officeDocument/2006/relationships/slide" Target="/ppt/slides/slide1.xml" Id="R58819137cc2f413c" /><Relationship Type="http://schemas.openxmlformats.org/officeDocument/2006/relationships/slide" Target="/ppt/slides/slide2.xml" Id="Re3bd4fb6a42c49bd" /><Relationship Type="http://schemas.openxmlformats.org/officeDocument/2006/relationships/slide" Target="/ppt/slides/slide3.xml" Id="Rca7a35d1714245b4" /><Relationship Type="http://schemas.openxmlformats.org/officeDocument/2006/relationships/slide" Target="/ppt/slides/slide4.xml" Id="R17b073847f624fda" /><Relationship Type="http://schemas.openxmlformats.org/officeDocument/2006/relationships/slide" Target="/ppt/slides/slide5.xml" Id="R8ce7ba72c2e24bef" /><Relationship Type="http://schemas.openxmlformats.org/officeDocument/2006/relationships/slide" Target="/ppt/slides/slide6.xml" Id="Re359d0c086244b72" /><Relationship Type="http://schemas.openxmlformats.org/officeDocument/2006/relationships/slide" Target="/ppt/slides/slide7.xml" Id="R51a75707828942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e2d3b830f4e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af8d5f6fd4c98" /><Relationship Type="http://schemas.openxmlformats.org/officeDocument/2006/relationships/theme" Target="/ppt/slideMasters/theme/theme1.xml" Id="Ra153f2af068b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af8d5f6fd4c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0807a63a0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00394545d49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94536e85747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6a54cc2084e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2fdadbc58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9dc147f5545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323568e61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FELLESINVEST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FELLESINVEST 4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843 112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848 112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BERGSPITZE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EAM21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FAGERBEKK INVEST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BLACKBIRD KAPITAL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FLAEN HOLDING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LIGHTHOUSE AS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925 924 350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FELLESINVEST 4 AS</a:t>
            </a:r>
          </a:p>
        </p:txBody>
      </p:sp>
    </p:spTree>
  </p:cSld>
  <p:clrMapOvr>
    <a:masterClrMapping xmlns:a="http://schemas.openxmlformats.org/drawingml/2006/main"/>
  </p:clrMapOvr>
</p:sld>
</file>