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d337fedba041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982b4badce4c76"/>
  </p:sldMasterIdLst>
  <p:sldIdLst>
    <p:sldId xmlns:r="http://schemas.openxmlformats.org/officeDocument/2006/relationships" id="256" r:id="R1023bbdc8a3a4242"/>
    <p:sldId xmlns:r="http://schemas.openxmlformats.org/officeDocument/2006/relationships" id="257" r:id="R0ff5c30586524239"/>
    <p:sldId xmlns:r="http://schemas.openxmlformats.org/officeDocument/2006/relationships" id="258" r:id="Rdb08f89a2bf9418e"/>
    <p:sldId xmlns:r="http://schemas.openxmlformats.org/officeDocument/2006/relationships" id="259" r:id="Rb95dd4942e6a4b0d"/>
    <p:sldId xmlns:r="http://schemas.openxmlformats.org/officeDocument/2006/relationships" id="260" r:id="Rbf6cc2da29844f99"/>
    <p:sldId xmlns:r="http://schemas.openxmlformats.org/officeDocument/2006/relationships" id="261" r:id="R8899e513b30b433f"/>
    <p:sldId xmlns:r="http://schemas.openxmlformats.org/officeDocument/2006/relationships" id="262" r:id="R093d881a05f848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82b4badce4c76" /><Relationship Type="http://schemas.openxmlformats.org/officeDocument/2006/relationships/slide" Target="/ppt/slides/slide1.xml" Id="R1023bbdc8a3a4242" /><Relationship Type="http://schemas.openxmlformats.org/officeDocument/2006/relationships/slide" Target="/ppt/slides/slide2.xml" Id="R0ff5c30586524239" /><Relationship Type="http://schemas.openxmlformats.org/officeDocument/2006/relationships/slide" Target="/ppt/slides/slide3.xml" Id="Rdb08f89a2bf9418e" /><Relationship Type="http://schemas.openxmlformats.org/officeDocument/2006/relationships/slide" Target="/ppt/slides/slide4.xml" Id="Rb95dd4942e6a4b0d" /><Relationship Type="http://schemas.openxmlformats.org/officeDocument/2006/relationships/slide" Target="/ppt/slides/slide5.xml" Id="Rbf6cc2da29844f99" /><Relationship Type="http://schemas.openxmlformats.org/officeDocument/2006/relationships/slide" Target="/ppt/slides/slide6.xml" Id="R8899e513b30b433f" /><Relationship Type="http://schemas.openxmlformats.org/officeDocument/2006/relationships/slide" Target="/ppt/slides/slide7.xml" Id="R093d881a05f848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123dc634247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b224f648548b1" /><Relationship Type="http://schemas.openxmlformats.org/officeDocument/2006/relationships/theme" Target="/ppt/slideMasters/theme/theme1.xml" Id="Re8ab57e158d44d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9b224f648548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e526567b541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99821ecb942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f285418e247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f1c4432a04e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ed02eb1be45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77a3e715946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ce7d69b4340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LILLBE 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8 346 343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9 387 437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LILL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RANDI ROALKVAM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925 924 601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