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8cee5ebbc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17821a4d64284"/>
  </p:sldMasterIdLst>
  <p:sldIdLst>
    <p:sldId xmlns:r="http://schemas.openxmlformats.org/officeDocument/2006/relationships" id="256" r:id="R2983c08b2f454850"/>
    <p:sldId xmlns:r="http://schemas.openxmlformats.org/officeDocument/2006/relationships" id="257" r:id="R274ba89f182a408c"/>
    <p:sldId xmlns:r="http://schemas.openxmlformats.org/officeDocument/2006/relationships" id="258" r:id="R9242d0d9cc7c43fa"/>
    <p:sldId xmlns:r="http://schemas.openxmlformats.org/officeDocument/2006/relationships" id="259" r:id="R0e1d5ca47c344f3e"/>
    <p:sldId xmlns:r="http://schemas.openxmlformats.org/officeDocument/2006/relationships" id="260" r:id="R89ad732322c841a4"/>
    <p:sldId xmlns:r="http://schemas.openxmlformats.org/officeDocument/2006/relationships" id="261" r:id="Re72b661066e8441d"/>
    <p:sldId xmlns:r="http://schemas.openxmlformats.org/officeDocument/2006/relationships" id="262" r:id="Rb7d288f0526f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17821a4d64284" /><Relationship Type="http://schemas.openxmlformats.org/officeDocument/2006/relationships/slide" Target="/ppt/slides/slide1.xml" Id="R2983c08b2f454850" /><Relationship Type="http://schemas.openxmlformats.org/officeDocument/2006/relationships/slide" Target="/ppt/slides/slide2.xml" Id="R274ba89f182a408c" /><Relationship Type="http://schemas.openxmlformats.org/officeDocument/2006/relationships/slide" Target="/ppt/slides/slide3.xml" Id="R9242d0d9cc7c43fa" /><Relationship Type="http://schemas.openxmlformats.org/officeDocument/2006/relationships/slide" Target="/ppt/slides/slide4.xml" Id="R0e1d5ca47c344f3e" /><Relationship Type="http://schemas.openxmlformats.org/officeDocument/2006/relationships/slide" Target="/ppt/slides/slide5.xml" Id="R89ad732322c841a4" /><Relationship Type="http://schemas.openxmlformats.org/officeDocument/2006/relationships/slide" Target="/ppt/slides/slide6.xml" Id="Re72b661066e8441d" /><Relationship Type="http://schemas.openxmlformats.org/officeDocument/2006/relationships/slide" Target="/ppt/slides/slide7.xml" Id="Rb7d288f0526f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d0a1dee0e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8f60ec8e74594" /><Relationship Type="http://schemas.openxmlformats.org/officeDocument/2006/relationships/theme" Target="/ppt/slideMasters/theme/theme1.xml" Id="R3c0d88810b1f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8f60ec8e7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6c75b709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050a40698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a2cbec8f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68750975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ef537832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190ae0a9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6546e55ac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