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de6b15132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6af93160747ee"/>
  </p:sldMasterIdLst>
  <p:sldIdLst>
    <p:sldId xmlns:r="http://schemas.openxmlformats.org/officeDocument/2006/relationships" id="256" r:id="R8fe3c0b65a6d4543"/>
    <p:sldId xmlns:r="http://schemas.openxmlformats.org/officeDocument/2006/relationships" id="257" r:id="R060d8eec13ef49f9"/>
    <p:sldId xmlns:r="http://schemas.openxmlformats.org/officeDocument/2006/relationships" id="258" r:id="R3539ab3fc02f4d63"/>
    <p:sldId xmlns:r="http://schemas.openxmlformats.org/officeDocument/2006/relationships" id="259" r:id="R96135fa128f14d08"/>
    <p:sldId xmlns:r="http://schemas.openxmlformats.org/officeDocument/2006/relationships" id="260" r:id="Re83dd0d131d3413a"/>
    <p:sldId xmlns:r="http://schemas.openxmlformats.org/officeDocument/2006/relationships" id="261" r:id="Rd02f778be0204584"/>
    <p:sldId xmlns:r="http://schemas.openxmlformats.org/officeDocument/2006/relationships" id="262" r:id="Rfa1d8045022b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6af93160747ee" /><Relationship Type="http://schemas.openxmlformats.org/officeDocument/2006/relationships/slide" Target="/ppt/slides/slide1.xml" Id="R8fe3c0b65a6d4543" /><Relationship Type="http://schemas.openxmlformats.org/officeDocument/2006/relationships/slide" Target="/ppt/slides/slide2.xml" Id="R060d8eec13ef49f9" /><Relationship Type="http://schemas.openxmlformats.org/officeDocument/2006/relationships/slide" Target="/ppt/slides/slide3.xml" Id="R3539ab3fc02f4d63" /><Relationship Type="http://schemas.openxmlformats.org/officeDocument/2006/relationships/slide" Target="/ppt/slides/slide4.xml" Id="R96135fa128f14d08" /><Relationship Type="http://schemas.openxmlformats.org/officeDocument/2006/relationships/slide" Target="/ppt/slides/slide5.xml" Id="Re83dd0d131d3413a" /><Relationship Type="http://schemas.openxmlformats.org/officeDocument/2006/relationships/slide" Target="/ppt/slides/slide6.xml" Id="Rd02f778be0204584" /><Relationship Type="http://schemas.openxmlformats.org/officeDocument/2006/relationships/slide" Target="/ppt/slides/slide7.xml" Id="Rfa1d8045022b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ef99a107e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a06533fb458d" /><Relationship Type="http://schemas.openxmlformats.org/officeDocument/2006/relationships/theme" Target="/ppt/slideMasters/theme/theme1.xml" Id="R42526fbf09e1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ba06533fb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040badeb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305bde8a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da73f96a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3159badc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a951fd9e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0225dc17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0c5f6a9c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