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c9e0be78b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a6dc3605af4069"/>
  </p:sldMasterIdLst>
  <p:sldIdLst>
    <p:sldId xmlns:r="http://schemas.openxmlformats.org/officeDocument/2006/relationships" id="256" r:id="Rf65725634d1c4112"/>
    <p:sldId xmlns:r="http://schemas.openxmlformats.org/officeDocument/2006/relationships" id="257" r:id="R47102137d4f4496f"/>
    <p:sldId xmlns:r="http://schemas.openxmlformats.org/officeDocument/2006/relationships" id="258" r:id="R2aaf05a55df743de"/>
    <p:sldId xmlns:r="http://schemas.openxmlformats.org/officeDocument/2006/relationships" id="259" r:id="Rc21c69a2873e43bb"/>
    <p:sldId xmlns:r="http://schemas.openxmlformats.org/officeDocument/2006/relationships" id="260" r:id="R491ab54e7199465f"/>
    <p:sldId xmlns:r="http://schemas.openxmlformats.org/officeDocument/2006/relationships" id="261" r:id="Rff60e8be475f4aa3"/>
    <p:sldId xmlns:r="http://schemas.openxmlformats.org/officeDocument/2006/relationships" id="262" r:id="R1745f2c63d8249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6dc3605af4069" /><Relationship Type="http://schemas.openxmlformats.org/officeDocument/2006/relationships/slide" Target="/ppt/slides/slide1.xml" Id="Rf65725634d1c4112" /><Relationship Type="http://schemas.openxmlformats.org/officeDocument/2006/relationships/slide" Target="/ppt/slides/slide2.xml" Id="R47102137d4f4496f" /><Relationship Type="http://schemas.openxmlformats.org/officeDocument/2006/relationships/slide" Target="/ppt/slides/slide3.xml" Id="R2aaf05a55df743de" /><Relationship Type="http://schemas.openxmlformats.org/officeDocument/2006/relationships/slide" Target="/ppt/slides/slide4.xml" Id="Rc21c69a2873e43bb" /><Relationship Type="http://schemas.openxmlformats.org/officeDocument/2006/relationships/slide" Target="/ppt/slides/slide5.xml" Id="R491ab54e7199465f" /><Relationship Type="http://schemas.openxmlformats.org/officeDocument/2006/relationships/slide" Target="/ppt/slides/slide6.xml" Id="Rff60e8be475f4aa3" /><Relationship Type="http://schemas.openxmlformats.org/officeDocument/2006/relationships/slide" Target="/ppt/slides/slide7.xml" Id="R1745f2c63d8249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9304bdca4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5079b40384466" /><Relationship Type="http://schemas.openxmlformats.org/officeDocument/2006/relationships/theme" Target="/ppt/slideMasters/theme/theme1.xml" Id="Re5e268a8851f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5079b4038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ce14d028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d1732d18d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e2850b103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c7cdaa126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359cc8477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760d99e8e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de748c55645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ECONIO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34 504 128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5 228 396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16 370 315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ØSTBU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ØSTBU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Aluvegen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62539650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