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62758336e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627c524de48d2"/>
  </p:sldMasterIdLst>
  <p:sldIdLst>
    <p:sldId xmlns:r="http://schemas.openxmlformats.org/officeDocument/2006/relationships" id="256" r:id="R83994733c94841b0"/>
    <p:sldId xmlns:r="http://schemas.openxmlformats.org/officeDocument/2006/relationships" id="257" r:id="R1869fd113ab44468"/>
    <p:sldId xmlns:r="http://schemas.openxmlformats.org/officeDocument/2006/relationships" id="258" r:id="R7d5d1a1501874f7d"/>
    <p:sldId xmlns:r="http://schemas.openxmlformats.org/officeDocument/2006/relationships" id="259" r:id="R38e3aa6de6764b72"/>
    <p:sldId xmlns:r="http://schemas.openxmlformats.org/officeDocument/2006/relationships" id="260" r:id="R5d61c9a210a94836"/>
    <p:sldId xmlns:r="http://schemas.openxmlformats.org/officeDocument/2006/relationships" id="261" r:id="R6fa80e966e154a36"/>
    <p:sldId xmlns:r="http://schemas.openxmlformats.org/officeDocument/2006/relationships" id="262" r:id="R2906966b86fa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627c524de48d2" /><Relationship Type="http://schemas.openxmlformats.org/officeDocument/2006/relationships/slide" Target="/ppt/slides/slide1.xml" Id="R83994733c94841b0" /><Relationship Type="http://schemas.openxmlformats.org/officeDocument/2006/relationships/slide" Target="/ppt/slides/slide2.xml" Id="R1869fd113ab44468" /><Relationship Type="http://schemas.openxmlformats.org/officeDocument/2006/relationships/slide" Target="/ppt/slides/slide3.xml" Id="R7d5d1a1501874f7d" /><Relationship Type="http://schemas.openxmlformats.org/officeDocument/2006/relationships/slide" Target="/ppt/slides/slide4.xml" Id="R38e3aa6de6764b72" /><Relationship Type="http://schemas.openxmlformats.org/officeDocument/2006/relationships/slide" Target="/ppt/slides/slide5.xml" Id="R5d61c9a210a94836" /><Relationship Type="http://schemas.openxmlformats.org/officeDocument/2006/relationships/slide" Target="/ppt/slides/slide6.xml" Id="R6fa80e966e154a36" /><Relationship Type="http://schemas.openxmlformats.org/officeDocument/2006/relationships/slide" Target="/ppt/slides/slide7.xml" Id="R2906966b86fa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b38daaf35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ee1c0dba548cc" /><Relationship Type="http://schemas.openxmlformats.org/officeDocument/2006/relationships/theme" Target="/ppt/slideMasters/theme/theme1.xml" Id="R220216329ced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ee1c0dba5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ce825785f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d2ec8fbe42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6ea4d9f0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4ceefa96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c6a232ebe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4ac17db71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766df572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SØNNERVIK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640 829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SØNNERVIK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Sønnervik, Holmenkollveien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925 948 519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SØNNERVIK HOLDING AS</a:t>
            </a:r>
          </a:p>
        </p:txBody>
      </p:sp>
    </p:spTree>
  </p:cSld>
  <p:clrMapOvr>
    <a:masterClrMapping xmlns:a="http://schemas.openxmlformats.org/drawingml/2006/main"/>
  </p:clrMapOvr>
</p:sld>
</file>