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ca9fa953414b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48c6d8777d4773"/>
  </p:sldMasterIdLst>
  <p:sldIdLst>
    <p:sldId xmlns:r="http://schemas.openxmlformats.org/officeDocument/2006/relationships" id="256" r:id="Rff630793a33c4ca7"/>
    <p:sldId xmlns:r="http://schemas.openxmlformats.org/officeDocument/2006/relationships" id="257" r:id="Rd1b9c930a54d4053"/>
    <p:sldId xmlns:r="http://schemas.openxmlformats.org/officeDocument/2006/relationships" id="258" r:id="R07af44a4a6aa49af"/>
    <p:sldId xmlns:r="http://schemas.openxmlformats.org/officeDocument/2006/relationships" id="259" r:id="Rb52cb5e330774aff"/>
    <p:sldId xmlns:r="http://schemas.openxmlformats.org/officeDocument/2006/relationships" id="260" r:id="Rbe59faa65a434bff"/>
    <p:sldId xmlns:r="http://schemas.openxmlformats.org/officeDocument/2006/relationships" id="261" r:id="Rf09df3840b07452e"/>
    <p:sldId xmlns:r="http://schemas.openxmlformats.org/officeDocument/2006/relationships" id="262" r:id="R995070d7822545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8c6d8777d4773" /><Relationship Type="http://schemas.openxmlformats.org/officeDocument/2006/relationships/slide" Target="/ppt/slides/slide1.xml" Id="Rff630793a33c4ca7" /><Relationship Type="http://schemas.openxmlformats.org/officeDocument/2006/relationships/slide" Target="/ppt/slides/slide2.xml" Id="Rd1b9c930a54d4053" /><Relationship Type="http://schemas.openxmlformats.org/officeDocument/2006/relationships/slide" Target="/ppt/slides/slide3.xml" Id="R07af44a4a6aa49af" /><Relationship Type="http://schemas.openxmlformats.org/officeDocument/2006/relationships/slide" Target="/ppt/slides/slide4.xml" Id="Rb52cb5e330774aff" /><Relationship Type="http://schemas.openxmlformats.org/officeDocument/2006/relationships/slide" Target="/ppt/slides/slide5.xml" Id="Rbe59faa65a434bff" /><Relationship Type="http://schemas.openxmlformats.org/officeDocument/2006/relationships/slide" Target="/ppt/slides/slide6.xml" Id="Rf09df3840b07452e" /><Relationship Type="http://schemas.openxmlformats.org/officeDocument/2006/relationships/slide" Target="/ppt/slides/slide7.xml" Id="R995070d7822545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499645d5e46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c72c7f3004f53" /><Relationship Type="http://schemas.openxmlformats.org/officeDocument/2006/relationships/theme" Target="/ppt/slideMasters/theme/theme1.xml" Id="Reced08fbe60940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7c72c7f3004f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1ca5effde40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9f2097a1c46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d34e90d614c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832a31e474e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e5ca4f44d4a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341c1efdb44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2a2d466304d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−2 625 183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20 980 003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113 397 082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133 495 524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MA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HELMERS SE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925 984 094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