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8ad581e7f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908b5da684207"/>
  </p:sldMasterIdLst>
  <p:sldIdLst>
    <p:sldId xmlns:r="http://schemas.openxmlformats.org/officeDocument/2006/relationships" id="256" r:id="R6d3f33e048fd4753"/>
    <p:sldId xmlns:r="http://schemas.openxmlformats.org/officeDocument/2006/relationships" id="257" r:id="R8a126618652b4a77"/>
    <p:sldId xmlns:r="http://schemas.openxmlformats.org/officeDocument/2006/relationships" id="258" r:id="R3a844a088f6e4548"/>
    <p:sldId xmlns:r="http://schemas.openxmlformats.org/officeDocument/2006/relationships" id="259" r:id="R20c05a6cd53e46e8"/>
    <p:sldId xmlns:r="http://schemas.openxmlformats.org/officeDocument/2006/relationships" id="260" r:id="R67aa7e636e3f4621"/>
    <p:sldId xmlns:r="http://schemas.openxmlformats.org/officeDocument/2006/relationships" id="261" r:id="R97f8f80b9af04e52"/>
    <p:sldId xmlns:r="http://schemas.openxmlformats.org/officeDocument/2006/relationships" id="262" r:id="R6924610b5fd4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908b5da684207" /><Relationship Type="http://schemas.openxmlformats.org/officeDocument/2006/relationships/slide" Target="/ppt/slides/slide1.xml" Id="R6d3f33e048fd4753" /><Relationship Type="http://schemas.openxmlformats.org/officeDocument/2006/relationships/slide" Target="/ppt/slides/slide2.xml" Id="R8a126618652b4a77" /><Relationship Type="http://schemas.openxmlformats.org/officeDocument/2006/relationships/slide" Target="/ppt/slides/slide3.xml" Id="R3a844a088f6e4548" /><Relationship Type="http://schemas.openxmlformats.org/officeDocument/2006/relationships/slide" Target="/ppt/slides/slide4.xml" Id="R20c05a6cd53e46e8" /><Relationship Type="http://schemas.openxmlformats.org/officeDocument/2006/relationships/slide" Target="/ppt/slides/slide5.xml" Id="R67aa7e636e3f4621" /><Relationship Type="http://schemas.openxmlformats.org/officeDocument/2006/relationships/slide" Target="/ppt/slides/slide6.xml" Id="R97f8f80b9af04e52" /><Relationship Type="http://schemas.openxmlformats.org/officeDocument/2006/relationships/slide" Target="/ppt/slides/slide7.xml" Id="R6924610b5fd4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a986bc23b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6361f4394a21" /><Relationship Type="http://schemas.openxmlformats.org/officeDocument/2006/relationships/theme" Target="/ppt/slideMasters/theme/theme1.xml" Id="R2cd747c62963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96361f439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664ae901e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721d40c13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fddcaa10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54d930ad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dedea13e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b965c3fc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8f40adce2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