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ce39528795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338e43cc924a80"/>
  </p:sldMasterIdLst>
  <p:sldIdLst>
    <p:sldId xmlns:r="http://schemas.openxmlformats.org/officeDocument/2006/relationships" id="256" r:id="R876324f969954a7e"/>
    <p:sldId xmlns:r="http://schemas.openxmlformats.org/officeDocument/2006/relationships" id="257" r:id="R3e4d92fdb1224656"/>
    <p:sldId xmlns:r="http://schemas.openxmlformats.org/officeDocument/2006/relationships" id="258" r:id="Rc3e7d52bedbd4568"/>
    <p:sldId xmlns:r="http://schemas.openxmlformats.org/officeDocument/2006/relationships" id="259" r:id="Rb112228a2ed3457a"/>
    <p:sldId xmlns:r="http://schemas.openxmlformats.org/officeDocument/2006/relationships" id="260" r:id="R5277dfc7f1ad4ded"/>
    <p:sldId xmlns:r="http://schemas.openxmlformats.org/officeDocument/2006/relationships" id="261" r:id="R42c263ab50ba4f96"/>
    <p:sldId xmlns:r="http://schemas.openxmlformats.org/officeDocument/2006/relationships" id="262" r:id="R2c8bcd77bddd40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38e43cc924a80" /><Relationship Type="http://schemas.openxmlformats.org/officeDocument/2006/relationships/slide" Target="/ppt/slides/slide1.xml" Id="R876324f969954a7e" /><Relationship Type="http://schemas.openxmlformats.org/officeDocument/2006/relationships/slide" Target="/ppt/slides/slide2.xml" Id="R3e4d92fdb1224656" /><Relationship Type="http://schemas.openxmlformats.org/officeDocument/2006/relationships/slide" Target="/ppt/slides/slide3.xml" Id="Rc3e7d52bedbd4568" /><Relationship Type="http://schemas.openxmlformats.org/officeDocument/2006/relationships/slide" Target="/ppt/slides/slide4.xml" Id="Rb112228a2ed3457a" /><Relationship Type="http://schemas.openxmlformats.org/officeDocument/2006/relationships/slide" Target="/ppt/slides/slide5.xml" Id="R5277dfc7f1ad4ded" /><Relationship Type="http://schemas.openxmlformats.org/officeDocument/2006/relationships/slide" Target="/ppt/slides/slide6.xml" Id="R42c263ab50ba4f96" /><Relationship Type="http://schemas.openxmlformats.org/officeDocument/2006/relationships/slide" Target="/ppt/slides/slide7.xml" Id="R2c8bcd77bddd40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b67350201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e0ce66f7948e0" /><Relationship Type="http://schemas.openxmlformats.org/officeDocument/2006/relationships/theme" Target="/ppt/slideMasters/theme/theme1.xml" Id="R287acc1a6aa7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0e0ce66f79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a8f66b01b4c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ccb52f0d145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860aadbde48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4a648c94d43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ad1916dbd43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1d6691f4242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65b202799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JÆREGG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2 516 231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20 904 574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22 101 179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WIIG MAGNOR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196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925 994 537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