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b72858299c4b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516ce92395488d"/>
  </p:sldMasterIdLst>
  <p:sldIdLst>
    <p:sldId xmlns:r="http://schemas.openxmlformats.org/officeDocument/2006/relationships" id="256" r:id="R6607835ef9d34b85"/>
    <p:sldId xmlns:r="http://schemas.openxmlformats.org/officeDocument/2006/relationships" id="257" r:id="R23ba9d9b65d14392"/>
    <p:sldId xmlns:r="http://schemas.openxmlformats.org/officeDocument/2006/relationships" id="258" r:id="Ra42e7e58fb5949d3"/>
    <p:sldId xmlns:r="http://schemas.openxmlformats.org/officeDocument/2006/relationships" id="259" r:id="Rc591a4a191e74aa1"/>
    <p:sldId xmlns:r="http://schemas.openxmlformats.org/officeDocument/2006/relationships" id="260" r:id="R37313ae5aeb14100"/>
    <p:sldId xmlns:r="http://schemas.openxmlformats.org/officeDocument/2006/relationships" id="261" r:id="Rd066a69e138848a9"/>
    <p:sldId xmlns:r="http://schemas.openxmlformats.org/officeDocument/2006/relationships" id="262" r:id="R26155f66994241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16ce92395488d" /><Relationship Type="http://schemas.openxmlformats.org/officeDocument/2006/relationships/slide" Target="/ppt/slides/slide1.xml" Id="R6607835ef9d34b85" /><Relationship Type="http://schemas.openxmlformats.org/officeDocument/2006/relationships/slide" Target="/ppt/slides/slide2.xml" Id="R23ba9d9b65d14392" /><Relationship Type="http://schemas.openxmlformats.org/officeDocument/2006/relationships/slide" Target="/ppt/slides/slide3.xml" Id="Ra42e7e58fb5949d3" /><Relationship Type="http://schemas.openxmlformats.org/officeDocument/2006/relationships/slide" Target="/ppt/slides/slide4.xml" Id="Rc591a4a191e74aa1" /><Relationship Type="http://schemas.openxmlformats.org/officeDocument/2006/relationships/slide" Target="/ppt/slides/slide5.xml" Id="R37313ae5aeb14100" /><Relationship Type="http://schemas.openxmlformats.org/officeDocument/2006/relationships/slide" Target="/ppt/slides/slide6.xml" Id="Rd066a69e138848a9" /><Relationship Type="http://schemas.openxmlformats.org/officeDocument/2006/relationships/slide" Target="/ppt/slides/slide7.xml" Id="R26155f66994241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5bdf24992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12e0cce774fe7" /><Relationship Type="http://schemas.openxmlformats.org/officeDocument/2006/relationships/theme" Target="/ppt/slideMasters/theme/theme1.xml" Id="Rfb18829b917040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e12e0cce774f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df774008444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edb6c953448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63b06319241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dabc6e3b547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3dbfd711146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fb0645df441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746be1a52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LIGONJA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LIGONJA HOLDING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289 240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DEMIR LIGONJA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Demir Ligonja, Sven Morens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926 015 508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