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a2db2268548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d64f8c60442cc"/>
  </p:sldMasterIdLst>
  <p:sldIdLst>
    <p:sldId xmlns:r="http://schemas.openxmlformats.org/officeDocument/2006/relationships" id="256" r:id="R53fcbdf83fc04675"/>
    <p:sldId xmlns:r="http://schemas.openxmlformats.org/officeDocument/2006/relationships" id="257" r:id="R3e5a16b74e8d45dc"/>
    <p:sldId xmlns:r="http://schemas.openxmlformats.org/officeDocument/2006/relationships" id="258" r:id="R68dc0555d0a44769"/>
    <p:sldId xmlns:r="http://schemas.openxmlformats.org/officeDocument/2006/relationships" id="259" r:id="R7709f19f8b434aac"/>
    <p:sldId xmlns:r="http://schemas.openxmlformats.org/officeDocument/2006/relationships" id="260" r:id="R7b6e37c8d54f4cd1"/>
    <p:sldId xmlns:r="http://schemas.openxmlformats.org/officeDocument/2006/relationships" id="261" r:id="R35df3a57fe9a42a5"/>
    <p:sldId xmlns:r="http://schemas.openxmlformats.org/officeDocument/2006/relationships" id="262" r:id="R76482d8cada1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d64f8c60442cc" /><Relationship Type="http://schemas.openxmlformats.org/officeDocument/2006/relationships/slide" Target="/ppt/slides/slide1.xml" Id="R53fcbdf83fc04675" /><Relationship Type="http://schemas.openxmlformats.org/officeDocument/2006/relationships/slide" Target="/ppt/slides/slide2.xml" Id="R3e5a16b74e8d45dc" /><Relationship Type="http://schemas.openxmlformats.org/officeDocument/2006/relationships/slide" Target="/ppt/slides/slide3.xml" Id="R68dc0555d0a44769" /><Relationship Type="http://schemas.openxmlformats.org/officeDocument/2006/relationships/slide" Target="/ppt/slides/slide4.xml" Id="R7709f19f8b434aac" /><Relationship Type="http://schemas.openxmlformats.org/officeDocument/2006/relationships/slide" Target="/ppt/slides/slide5.xml" Id="R7b6e37c8d54f4cd1" /><Relationship Type="http://schemas.openxmlformats.org/officeDocument/2006/relationships/slide" Target="/ppt/slides/slide6.xml" Id="R35df3a57fe9a42a5" /><Relationship Type="http://schemas.openxmlformats.org/officeDocument/2006/relationships/slide" Target="/ppt/slides/slide7.xml" Id="R76482d8cada1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f789d86c1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02d2fe7b84800" /><Relationship Type="http://schemas.openxmlformats.org/officeDocument/2006/relationships/theme" Target="/ppt/slideMasters/theme/theme1.xml" Id="R70229042cf0a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02d2fe7b848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26f30e2f0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f9d9bb11147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43ef53fdb40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1976ab58d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70867bc0a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0c68ad23240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af9aa501b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14 965 509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17 530 261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LAUPSA BJØRN CH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SABAK AS</a:t>
            </a:r>
          </a:p>
        </p:txBody>
      </p:sp>
    </p:spTree>
  </p:cSld>
  <p:clrMapOvr>
    <a:masterClrMapping xmlns:a="http://schemas.openxmlformats.org/drawingml/2006/main"/>
  </p:clrMapOvr>
</p:sld>
</file>