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bd2907c1d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b1935f8dd46a8"/>
  </p:sldMasterIdLst>
  <p:sldIdLst>
    <p:sldId xmlns:r="http://schemas.openxmlformats.org/officeDocument/2006/relationships" id="256" r:id="Rdab42ef4fb4d4991"/>
    <p:sldId xmlns:r="http://schemas.openxmlformats.org/officeDocument/2006/relationships" id="257" r:id="Re054025447464822"/>
    <p:sldId xmlns:r="http://schemas.openxmlformats.org/officeDocument/2006/relationships" id="258" r:id="R45bb9b960ebb4ee2"/>
    <p:sldId xmlns:r="http://schemas.openxmlformats.org/officeDocument/2006/relationships" id="259" r:id="R24dba9857c404cd0"/>
    <p:sldId xmlns:r="http://schemas.openxmlformats.org/officeDocument/2006/relationships" id="260" r:id="R8d542ffb8c2448de"/>
    <p:sldId xmlns:r="http://schemas.openxmlformats.org/officeDocument/2006/relationships" id="261" r:id="Re4dcbe71a7e34e57"/>
    <p:sldId xmlns:r="http://schemas.openxmlformats.org/officeDocument/2006/relationships" id="262" r:id="R0372412d0eda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b1935f8dd46a8" /><Relationship Type="http://schemas.openxmlformats.org/officeDocument/2006/relationships/slide" Target="/ppt/slides/slide1.xml" Id="Rdab42ef4fb4d4991" /><Relationship Type="http://schemas.openxmlformats.org/officeDocument/2006/relationships/slide" Target="/ppt/slides/slide2.xml" Id="Re054025447464822" /><Relationship Type="http://schemas.openxmlformats.org/officeDocument/2006/relationships/slide" Target="/ppt/slides/slide3.xml" Id="R45bb9b960ebb4ee2" /><Relationship Type="http://schemas.openxmlformats.org/officeDocument/2006/relationships/slide" Target="/ppt/slides/slide4.xml" Id="R24dba9857c404cd0" /><Relationship Type="http://schemas.openxmlformats.org/officeDocument/2006/relationships/slide" Target="/ppt/slides/slide5.xml" Id="R8d542ffb8c2448de" /><Relationship Type="http://schemas.openxmlformats.org/officeDocument/2006/relationships/slide" Target="/ppt/slides/slide6.xml" Id="Re4dcbe71a7e34e57" /><Relationship Type="http://schemas.openxmlformats.org/officeDocument/2006/relationships/slide" Target="/ppt/slides/slide7.xml" Id="R0372412d0eda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cc3877c5e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865fe6d664131" /><Relationship Type="http://schemas.openxmlformats.org/officeDocument/2006/relationships/theme" Target="/ppt/slideMasters/theme/theme1.xml" Id="Rb3441f22e437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865fe6d66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539ce514b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143e60d7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aa1ffcf9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5e6581054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20c78f6e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4e712a5b4c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fa12b466f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FJELLSEN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10 263 303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THOMAS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Kildahl Fjeld, Hellinga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1518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