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9cd111469b43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d575e9de4648c6"/>
  </p:sldMasterIdLst>
  <p:sldIdLst>
    <p:sldId xmlns:r="http://schemas.openxmlformats.org/officeDocument/2006/relationships" id="256" r:id="R57039a6196c74803"/>
    <p:sldId xmlns:r="http://schemas.openxmlformats.org/officeDocument/2006/relationships" id="257" r:id="R7f922c46c1a6418b"/>
    <p:sldId xmlns:r="http://schemas.openxmlformats.org/officeDocument/2006/relationships" id="258" r:id="R636b8997a7484188"/>
    <p:sldId xmlns:r="http://schemas.openxmlformats.org/officeDocument/2006/relationships" id="259" r:id="R8c8a1c0857984b32"/>
    <p:sldId xmlns:r="http://schemas.openxmlformats.org/officeDocument/2006/relationships" id="260" r:id="R40eb63e1df4845c3"/>
    <p:sldId xmlns:r="http://schemas.openxmlformats.org/officeDocument/2006/relationships" id="261" r:id="R5541a7419ba34260"/>
    <p:sldId xmlns:r="http://schemas.openxmlformats.org/officeDocument/2006/relationships" id="262" r:id="R7d3c158c019e4f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d575e9de4648c6" /><Relationship Type="http://schemas.openxmlformats.org/officeDocument/2006/relationships/slide" Target="/ppt/slides/slide1.xml" Id="R57039a6196c74803" /><Relationship Type="http://schemas.openxmlformats.org/officeDocument/2006/relationships/slide" Target="/ppt/slides/slide2.xml" Id="R7f922c46c1a6418b" /><Relationship Type="http://schemas.openxmlformats.org/officeDocument/2006/relationships/slide" Target="/ppt/slides/slide3.xml" Id="R636b8997a7484188" /><Relationship Type="http://schemas.openxmlformats.org/officeDocument/2006/relationships/slide" Target="/ppt/slides/slide4.xml" Id="R8c8a1c0857984b32" /><Relationship Type="http://schemas.openxmlformats.org/officeDocument/2006/relationships/slide" Target="/ppt/slides/slide5.xml" Id="R40eb63e1df4845c3" /><Relationship Type="http://schemas.openxmlformats.org/officeDocument/2006/relationships/slide" Target="/ppt/slides/slide6.xml" Id="R5541a7419ba34260" /><Relationship Type="http://schemas.openxmlformats.org/officeDocument/2006/relationships/slide" Target="/ppt/slides/slide7.xml" Id="R7d3c158c019e4f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5b2fe7f8c841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c2e521bd34b17" /><Relationship Type="http://schemas.openxmlformats.org/officeDocument/2006/relationships/theme" Target="/ppt/slideMasters/theme/theme1.xml" Id="R1a79a196f2e341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ac2e521bd34b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8c7f7e6b545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dec484f21f4b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ece40b2fbe44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b78553885b44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3e63326b694d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0ce2d2c9949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88d5a27634d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ARGENTI FODINÆ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ARGENTI FODINÆ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498 250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588 250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WEBER BERGESEN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Heggesnaret 1E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926 019 635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ARGENTI FODINÆ AS</a:t>
            </a:r>
          </a:p>
        </p:txBody>
      </p:sp>
    </p:spTree>
  </p:cSld>
  <p:clrMapOvr>
    <a:masterClrMapping xmlns:a="http://schemas.openxmlformats.org/drawingml/2006/main"/>
  </p:clrMapOvr>
</p:sld>
</file>