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1aba39843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65e8b02224dea"/>
  </p:sldMasterIdLst>
  <p:sldIdLst>
    <p:sldId xmlns:r="http://schemas.openxmlformats.org/officeDocument/2006/relationships" id="256" r:id="R05c5d7a62a2344a5"/>
    <p:sldId xmlns:r="http://schemas.openxmlformats.org/officeDocument/2006/relationships" id="257" r:id="R4d0108c9e4514a69"/>
    <p:sldId xmlns:r="http://schemas.openxmlformats.org/officeDocument/2006/relationships" id="258" r:id="Rdaacfdadb6a64b03"/>
    <p:sldId xmlns:r="http://schemas.openxmlformats.org/officeDocument/2006/relationships" id="259" r:id="R106541e82a074c85"/>
    <p:sldId xmlns:r="http://schemas.openxmlformats.org/officeDocument/2006/relationships" id="260" r:id="Rd8b8a6a195194b49"/>
    <p:sldId xmlns:r="http://schemas.openxmlformats.org/officeDocument/2006/relationships" id="261" r:id="R3efa03d4b48e48fa"/>
    <p:sldId xmlns:r="http://schemas.openxmlformats.org/officeDocument/2006/relationships" id="262" r:id="R65822702a463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65e8b02224dea" /><Relationship Type="http://schemas.openxmlformats.org/officeDocument/2006/relationships/slide" Target="/ppt/slides/slide1.xml" Id="R05c5d7a62a2344a5" /><Relationship Type="http://schemas.openxmlformats.org/officeDocument/2006/relationships/slide" Target="/ppt/slides/slide2.xml" Id="R4d0108c9e4514a69" /><Relationship Type="http://schemas.openxmlformats.org/officeDocument/2006/relationships/slide" Target="/ppt/slides/slide3.xml" Id="Rdaacfdadb6a64b03" /><Relationship Type="http://schemas.openxmlformats.org/officeDocument/2006/relationships/slide" Target="/ppt/slides/slide4.xml" Id="R106541e82a074c85" /><Relationship Type="http://schemas.openxmlformats.org/officeDocument/2006/relationships/slide" Target="/ppt/slides/slide5.xml" Id="Rd8b8a6a195194b49" /><Relationship Type="http://schemas.openxmlformats.org/officeDocument/2006/relationships/slide" Target="/ppt/slides/slide6.xml" Id="R3efa03d4b48e48fa" /><Relationship Type="http://schemas.openxmlformats.org/officeDocument/2006/relationships/slide" Target="/ppt/slides/slide7.xml" Id="R65822702a463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fb9665f73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c033ca954926" /><Relationship Type="http://schemas.openxmlformats.org/officeDocument/2006/relationships/theme" Target="/ppt/slideMasters/theme/theme1.xml" Id="R69552b834635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2c033ca95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69731192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5d0e29c1e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0a272432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931e8b59c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d8b48d0ae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afe689f94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320c1421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