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acaa73d3e745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4f7e755e4d4f28"/>
  </p:sldMasterIdLst>
  <p:sldIdLst>
    <p:sldId xmlns:r="http://schemas.openxmlformats.org/officeDocument/2006/relationships" id="256" r:id="Rd4304aedc7b743b1"/>
    <p:sldId xmlns:r="http://schemas.openxmlformats.org/officeDocument/2006/relationships" id="257" r:id="R75fdc4998ca348b3"/>
    <p:sldId xmlns:r="http://schemas.openxmlformats.org/officeDocument/2006/relationships" id="258" r:id="R068dabe307be49c9"/>
    <p:sldId xmlns:r="http://schemas.openxmlformats.org/officeDocument/2006/relationships" id="259" r:id="Rc10618282581499a"/>
    <p:sldId xmlns:r="http://schemas.openxmlformats.org/officeDocument/2006/relationships" id="260" r:id="Rf5074131e5bb4790"/>
    <p:sldId xmlns:r="http://schemas.openxmlformats.org/officeDocument/2006/relationships" id="261" r:id="Rb297058cda224fd3"/>
    <p:sldId xmlns:r="http://schemas.openxmlformats.org/officeDocument/2006/relationships" id="262" r:id="R229fe47f48eb4e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4f7e755e4d4f28" /><Relationship Type="http://schemas.openxmlformats.org/officeDocument/2006/relationships/slide" Target="/ppt/slides/slide1.xml" Id="Rd4304aedc7b743b1" /><Relationship Type="http://schemas.openxmlformats.org/officeDocument/2006/relationships/slide" Target="/ppt/slides/slide2.xml" Id="R75fdc4998ca348b3" /><Relationship Type="http://schemas.openxmlformats.org/officeDocument/2006/relationships/slide" Target="/ppt/slides/slide3.xml" Id="R068dabe307be49c9" /><Relationship Type="http://schemas.openxmlformats.org/officeDocument/2006/relationships/slide" Target="/ppt/slides/slide4.xml" Id="Rc10618282581499a" /><Relationship Type="http://schemas.openxmlformats.org/officeDocument/2006/relationships/slide" Target="/ppt/slides/slide5.xml" Id="Rf5074131e5bb4790" /><Relationship Type="http://schemas.openxmlformats.org/officeDocument/2006/relationships/slide" Target="/ppt/slides/slide6.xml" Id="Rb297058cda224fd3" /><Relationship Type="http://schemas.openxmlformats.org/officeDocument/2006/relationships/slide" Target="/ppt/slides/slide7.xml" Id="R229fe47f48eb4e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f1f232da3645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ca2302a41245e0" /><Relationship Type="http://schemas.openxmlformats.org/officeDocument/2006/relationships/theme" Target="/ppt/slideMasters/theme/theme1.xml" Id="R30bbbaecacd248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a2302a41245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3ac6f5f834b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6098a50fe4d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b2709c0b8e4e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ea8b09df6f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763bfb82841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412835eed49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ed639987943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KILSHOLMEN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KILSHOLMEN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13 935 673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139 937 596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147 414 225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ØYHOVDEN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 Wedels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926 027 514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KILSHOLMEN AS</a:t>
            </a:r>
          </a:p>
        </p:txBody>
      </p:sp>
    </p:spTree>
  </p:cSld>
  <p:clrMapOvr>
    <a:masterClrMapping xmlns:a="http://schemas.openxmlformats.org/drawingml/2006/main"/>
  </p:clrMapOvr>
</p:sld>
</file>