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6b5abeb534f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e51aadde3496f"/>
  </p:sldMasterIdLst>
  <p:sldIdLst>
    <p:sldId xmlns:r="http://schemas.openxmlformats.org/officeDocument/2006/relationships" id="256" r:id="R4e5dc9acc33b48af"/>
    <p:sldId xmlns:r="http://schemas.openxmlformats.org/officeDocument/2006/relationships" id="257" r:id="R38d29ba0b63d49c6"/>
    <p:sldId xmlns:r="http://schemas.openxmlformats.org/officeDocument/2006/relationships" id="258" r:id="R8c73e61e7ff44c06"/>
    <p:sldId xmlns:r="http://schemas.openxmlformats.org/officeDocument/2006/relationships" id="259" r:id="R8eb5560f1ee948cb"/>
    <p:sldId xmlns:r="http://schemas.openxmlformats.org/officeDocument/2006/relationships" id="260" r:id="R37dbee0ab58343e6"/>
    <p:sldId xmlns:r="http://schemas.openxmlformats.org/officeDocument/2006/relationships" id="261" r:id="Re674b92db3d34100"/>
    <p:sldId xmlns:r="http://schemas.openxmlformats.org/officeDocument/2006/relationships" id="262" r:id="Rd27e5dd779cc4d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e51aadde3496f" /><Relationship Type="http://schemas.openxmlformats.org/officeDocument/2006/relationships/slide" Target="/ppt/slides/slide1.xml" Id="R4e5dc9acc33b48af" /><Relationship Type="http://schemas.openxmlformats.org/officeDocument/2006/relationships/slide" Target="/ppt/slides/slide2.xml" Id="R38d29ba0b63d49c6" /><Relationship Type="http://schemas.openxmlformats.org/officeDocument/2006/relationships/slide" Target="/ppt/slides/slide3.xml" Id="R8c73e61e7ff44c06" /><Relationship Type="http://schemas.openxmlformats.org/officeDocument/2006/relationships/slide" Target="/ppt/slides/slide4.xml" Id="R8eb5560f1ee948cb" /><Relationship Type="http://schemas.openxmlformats.org/officeDocument/2006/relationships/slide" Target="/ppt/slides/slide5.xml" Id="R37dbee0ab58343e6" /><Relationship Type="http://schemas.openxmlformats.org/officeDocument/2006/relationships/slide" Target="/ppt/slides/slide6.xml" Id="Re674b92db3d34100" /><Relationship Type="http://schemas.openxmlformats.org/officeDocument/2006/relationships/slide" Target="/ppt/slides/slide7.xml" Id="Rd27e5dd779cc4d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7c2f18c47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cfc6c5da4da4" /><Relationship Type="http://schemas.openxmlformats.org/officeDocument/2006/relationships/theme" Target="/ppt/slideMasters/theme/theme1.xml" Id="R351e8d3dad0e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2cfc6c5da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a4e6efe9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faa768e9644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70857e3b043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876aaa42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9699cdeab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250f9052d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3991d816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HARALD RUNE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GLENN HARALD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IDA-ELISE 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ØYHOVDEN-NORDBY SIRI M V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MONA MARGRETHE V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