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ff12b8e0eb4d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b031fc32404851"/>
  </p:sldMasterIdLst>
  <p:sldIdLst>
    <p:sldId xmlns:r="http://schemas.openxmlformats.org/officeDocument/2006/relationships" id="256" r:id="R34e0a94e7c8b4137"/>
    <p:sldId xmlns:r="http://schemas.openxmlformats.org/officeDocument/2006/relationships" id="257" r:id="R77a9e2f5fba741b9"/>
    <p:sldId xmlns:r="http://schemas.openxmlformats.org/officeDocument/2006/relationships" id="258" r:id="Rc417c2c52f394d09"/>
    <p:sldId xmlns:r="http://schemas.openxmlformats.org/officeDocument/2006/relationships" id="259" r:id="Re7b0f5a2065b4993"/>
    <p:sldId xmlns:r="http://schemas.openxmlformats.org/officeDocument/2006/relationships" id="260" r:id="R9bb49bfc81b24f66"/>
    <p:sldId xmlns:r="http://schemas.openxmlformats.org/officeDocument/2006/relationships" id="261" r:id="R6ef556aaf33f4be3"/>
    <p:sldId xmlns:r="http://schemas.openxmlformats.org/officeDocument/2006/relationships" id="262" r:id="Re23ac470149c4f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b031fc32404851" /><Relationship Type="http://schemas.openxmlformats.org/officeDocument/2006/relationships/slide" Target="/ppt/slides/slide1.xml" Id="R34e0a94e7c8b4137" /><Relationship Type="http://schemas.openxmlformats.org/officeDocument/2006/relationships/slide" Target="/ppt/slides/slide2.xml" Id="R77a9e2f5fba741b9" /><Relationship Type="http://schemas.openxmlformats.org/officeDocument/2006/relationships/slide" Target="/ppt/slides/slide3.xml" Id="Rc417c2c52f394d09" /><Relationship Type="http://schemas.openxmlformats.org/officeDocument/2006/relationships/slide" Target="/ppt/slides/slide4.xml" Id="Re7b0f5a2065b4993" /><Relationship Type="http://schemas.openxmlformats.org/officeDocument/2006/relationships/slide" Target="/ppt/slides/slide5.xml" Id="R9bb49bfc81b24f66" /><Relationship Type="http://schemas.openxmlformats.org/officeDocument/2006/relationships/slide" Target="/ppt/slides/slide6.xml" Id="R6ef556aaf33f4be3" /><Relationship Type="http://schemas.openxmlformats.org/officeDocument/2006/relationships/slide" Target="/ppt/slides/slide7.xml" Id="Re23ac470149c4f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136dcc741c4e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329e7c7ee4ba4" /><Relationship Type="http://schemas.openxmlformats.org/officeDocument/2006/relationships/theme" Target="/ppt/slideMasters/theme/theme1.xml" Id="R008c00b4206f44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7329e7c7ee4b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ff58b4f8248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aa233d31042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c06449f0f41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932c694434b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513a9713345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8686366aa47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e8f344a774b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SPZ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SPZ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SPZ AS ble etablert [år] og holder til i Bølandet.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SPZ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SPZ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SPZ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156 774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253 106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253 106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SPZ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 SUSANN ESPESETH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SPZ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Frøystadvågvegen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6095 Bølandet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926 031 449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SPZ AS</a:t>
            </a:r>
          </a:p>
        </p:txBody>
      </p:sp>
    </p:spTree>
  </p:cSld>
  <p:clrMapOvr>
    <a:masterClrMapping xmlns:a="http://schemas.openxmlformats.org/drawingml/2006/main"/>
  </p:clrMapOvr>
</p:sld>
</file>