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50968c43e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3ebbf60964446"/>
  </p:sldMasterIdLst>
  <p:sldIdLst>
    <p:sldId xmlns:r="http://schemas.openxmlformats.org/officeDocument/2006/relationships" id="256" r:id="R2c11d95f6a8e4a64"/>
    <p:sldId xmlns:r="http://schemas.openxmlformats.org/officeDocument/2006/relationships" id="257" r:id="R0561d625ba864c28"/>
    <p:sldId xmlns:r="http://schemas.openxmlformats.org/officeDocument/2006/relationships" id="258" r:id="Re534acc9d73a4d70"/>
    <p:sldId xmlns:r="http://schemas.openxmlformats.org/officeDocument/2006/relationships" id="259" r:id="R1546ef8ae18d4739"/>
    <p:sldId xmlns:r="http://schemas.openxmlformats.org/officeDocument/2006/relationships" id="260" r:id="Re943453bd0714bcb"/>
    <p:sldId xmlns:r="http://schemas.openxmlformats.org/officeDocument/2006/relationships" id="261" r:id="R670dc30d1b8d43e1"/>
    <p:sldId xmlns:r="http://schemas.openxmlformats.org/officeDocument/2006/relationships" id="262" r:id="Rd3b8134cc88a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3ebbf60964446" /><Relationship Type="http://schemas.openxmlformats.org/officeDocument/2006/relationships/slide" Target="/ppt/slides/slide1.xml" Id="R2c11d95f6a8e4a64" /><Relationship Type="http://schemas.openxmlformats.org/officeDocument/2006/relationships/slide" Target="/ppt/slides/slide2.xml" Id="R0561d625ba864c28" /><Relationship Type="http://schemas.openxmlformats.org/officeDocument/2006/relationships/slide" Target="/ppt/slides/slide3.xml" Id="Re534acc9d73a4d70" /><Relationship Type="http://schemas.openxmlformats.org/officeDocument/2006/relationships/slide" Target="/ppt/slides/slide4.xml" Id="R1546ef8ae18d4739" /><Relationship Type="http://schemas.openxmlformats.org/officeDocument/2006/relationships/slide" Target="/ppt/slides/slide5.xml" Id="Re943453bd0714bcb" /><Relationship Type="http://schemas.openxmlformats.org/officeDocument/2006/relationships/slide" Target="/ppt/slides/slide6.xml" Id="R670dc30d1b8d43e1" /><Relationship Type="http://schemas.openxmlformats.org/officeDocument/2006/relationships/slide" Target="/ppt/slides/slide7.xml" Id="Rd3b8134cc88a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b8cab4b4b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2d739b63f40ab" /><Relationship Type="http://schemas.openxmlformats.org/officeDocument/2006/relationships/theme" Target="/ppt/slideMasters/theme/theme1.xml" Id="R24ed9fd7d8f4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2d739b63f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1cfc5c89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5b1c9037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ac8f6c939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a1bc638e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27e8b5e6d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0515404af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d3afda59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IMTIAZ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