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8e282d996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14df7939e4a5a"/>
  </p:sldMasterIdLst>
  <p:sldIdLst>
    <p:sldId xmlns:r="http://schemas.openxmlformats.org/officeDocument/2006/relationships" id="256" r:id="R2f22be4037be44b6"/>
    <p:sldId xmlns:r="http://schemas.openxmlformats.org/officeDocument/2006/relationships" id="257" r:id="Rd022a3805b494718"/>
    <p:sldId xmlns:r="http://schemas.openxmlformats.org/officeDocument/2006/relationships" id="258" r:id="R29e726f55f024917"/>
    <p:sldId xmlns:r="http://schemas.openxmlformats.org/officeDocument/2006/relationships" id="259" r:id="Raefcd8d80e0947ce"/>
    <p:sldId xmlns:r="http://schemas.openxmlformats.org/officeDocument/2006/relationships" id="260" r:id="Rae4eca4150924fb5"/>
    <p:sldId xmlns:r="http://schemas.openxmlformats.org/officeDocument/2006/relationships" id="261" r:id="R8eaa5d23d35a42b3"/>
    <p:sldId xmlns:r="http://schemas.openxmlformats.org/officeDocument/2006/relationships" id="262" r:id="R56d049b54a0f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14df7939e4a5a" /><Relationship Type="http://schemas.openxmlformats.org/officeDocument/2006/relationships/slide" Target="/ppt/slides/slide1.xml" Id="R2f22be4037be44b6" /><Relationship Type="http://schemas.openxmlformats.org/officeDocument/2006/relationships/slide" Target="/ppt/slides/slide2.xml" Id="Rd022a3805b494718" /><Relationship Type="http://schemas.openxmlformats.org/officeDocument/2006/relationships/slide" Target="/ppt/slides/slide3.xml" Id="R29e726f55f024917" /><Relationship Type="http://schemas.openxmlformats.org/officeDocument/2006/relationships/slide" Target="/ppt/slides/slide4.xml" Id="Raefcd8d80e0947ce" /><Relationship Type="http://schemas.openxmlformats.org/officeDocument/2006/relationships/slide" Target="/ppt/slides/slide5.xml" Id="Rae4eca4150924fb5" /><Relationship Type="http://schemas.openxmlformats.org/officeDocument/2006/relationships/slide" Target="/ppt/slides/slide6.xml" Id="R8eaa5d23d35a42b3" /><Relationship Type="http://schemas.openxmlformats.org/officeDocument/2006/relationships/slide" Target="/ppt/slides/slide7.xml" Id="R56d049b54a0f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8bd9f0ad2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c6d407a342cd" /><Relationship Type="http://schemas.openxmlformats.org/officeDocument/2006/relationships/theme" Target="/ppt/slideMasters/theme/theme1.xml" Id="R18197b3ca95b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5c6d407a3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338fa536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83ed405f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67d5935b4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282e2cfcf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8f32c982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55e9e703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c952407c247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SANDVIKSÅSEN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2 629 362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NILS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