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a828ccb2350427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9095920320a4edd"/>
  </p:sldMasterIdLst>
  <p:sldIdLst>
    <p:sldId xmlns:r="http://schemas.openxmlformats.org/officeDocument/2006/relationships" id="256" r:id="R95bcd805a9ba47b6"/>
    <p:sldId xmlns:r="http://schemas.openxmlformats.org/officeDocument/2006/relationships" id="257" r:id="Rac64e541a04c4052"/>
    <p:sldId xmlns:r="http://schemas.openxmlformats.org/officeDocument/2006/relationships" id="258" r:id="Re03c4dc8e3a54554"/>
    <p:sldId xmlns:r="http://schemas.openxmlformats.org/officeDocument/2006/relationships" id="259" r:id="R76bf9c37c32e4f00"/>
    <p:sldId xmlns:r="http://schemas.openxmlformats.org/officeDocument/2006/relationships" id="260" r:id="R557e3c8c55af4fd9"/>
    <p:sldId xmlns:r="http://schemas.openxmlformats.org/officeDocument/2006/relationships" id="261" r:id="Rb684071b67ef4a5e"/>
    <p:sldId xmlns:r="http://schemas.openxmlformats.org/officeDocument/2006/relationships" id="262" r:id="R3687a3a66e28468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095920320a4edd" /><Relationship Type="http://schemas.openxmlformats.org/officeDocument/2006/relationships/slide" Target="/ppt/slides/slide1.xml" Id="R95bcd805a9ba47b6" /><Relationship Type="http://schemas.openxmlformats.org/officeDocument/2006/relationships/slide" Target="/ppt/slides/slide2.xml" Id="Rac64e541a04c4052" /><Relationship Type="http://schemas.openxmlformats.org/officeDocument/2006/relationships/slide" Target="/ppt/slides/slide3.xml" Id="Re03c4dc8e3a54554" /><Relationship Type="http://schemas.openxmlformats.org/officeDocument/2006/relationships/slide" Target="/ppt/slides/slide4.xml" Id="R76bf9c37c32e4f00" /><Relationship Type="http://schemas.openxmlformats.org/officeDocument/2006/relationships/slide" Target="/ppt/slides/slide5.xml" Id="R557e3c8c55af4fd9" /><Relationship Type="http://schemas.openxmlformats.org/officeDocument/2006/relationships/slide" Target="/ppt/slides/slide6.xml" Id="Rb684071b67ef4a5e" /><Relationship Type="http://schemas.openxmlformats.org/officeDocument/2006/relationships/slide" Target="/ppt/slides/slide7.xml" Id="R3687a3a66e28468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41aa0cdab1477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30e80990664455" /><Relationship Type="http://schemas.openxmlformats.org/officeDocument/2006/relationships/theme" Target="/ppt/slideMasters/theme/theme1.xml" Id="R724a7778027b4ab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730e8099066445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b0c95946d245b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a78ec1faf74e6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1eebbf8c05429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ee51947707481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8f191bee5f470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28e858b7cd4f3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a7750fe5a8438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LLH 2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LLH 2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LLH 2 AS ble etablert [år] og holder til i Surnadal.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LLH 2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LLH 2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LLH 2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−141 715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12 316 355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121 559 339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126 665 510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LLH 2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LØSETH LARS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COMIKRON INVEST AS  –  43,3 %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LØSETH BIRGIT  –  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LLH 2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Øravegen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6650 Surnadal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926 045 083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LLH 2 AS</a:t>
            </a:r>
          </a:p>
        </p:txBody>
      </p:sp>
    </p:spTree>
  </p:cSld>
  <p:clrMapOvr>
    <a:masterClrMapping xmlns:a="http://schemas.openxmlformats.org/drawingml/2006/main"/>
  </p:clrMapOvr>
</p:sld>
</file>