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c7d216546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e3c02807044c4"/>
  </p:sldMasterIdLst>
  <p:sldIdLst>
    <p:sldId xmlns:r="http://schemas.openxmlformats.org/officeDocument/2006/relationships" id="256" r:id="Rb9fe3e48b4e747a6"/>
    <p:sldId xmlns:r="http://schemas.openxmlformats.org/officeDocument/2006/relationships" id="257" r:id="R43da2e86362f47cf"/>
    <p:sldId xmlns:r="http://schemas.openxmlformats.org/officeDocument/2006/relationships" id="258" r:id="R38ae6e21eee3480d"/>
    <p:sldId xmlns:r="http://schemas.openxmlformats.org/officeDocument/2006/relationships" id="259" r:id="Ra1d9616207094789"/>
    <p:sldId xmlns:r="http://schemas.openxmlformats.org/officeDocument/2006/relationships" id="260" r:id="R585c485acbc34951"/>
    <p:sldId xmlns:r="http://schemas.openxmlformats.org/officeDocument/2006/relationships" id="261" r:id="Rf2a2e4ca01bd43bd"/>
    <p:sldId xmlns:r="http://schemas.openxmlformats.org/officeDocument/2006/relationships" id="262" r:id="R9ebb66970363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e3c02807044c4" /><Relationship Type="http://schemas.openxmlformats.org/officeDocument/2006/relationships/slide" Target="/ppt/slides/slide1.xml" Id="Rb9fe3e48b4e747a6" /><Relationship Type="http://schemas.openxmlformats.org/officeDocument/2006/relationships/slide" Target="/ppt/slides/slide2.xml" Id="R43da2e86362f47cf" /><Relationship Type="http://schemas.openxmlformats.org/officeDocument/2006/relationships/slide" Target="/ppt/slides/slide3.xml" Id="R38ae6e21eee3480d" /><Relationship Type="http://schemas.openxmlformats.org/officeDocument/2006/relationships/slide" Target="/ppt/slides/slide4.xml" Id="Ra1d9616207094789" /><Relationship Type="http://schemas.openxmlformats.org/officeDocument/2006/relationships/slide" Target="/ppt/slides/slide5.xml" Id="R585c485acbc34951" /><Relationship Type="http://schemas.openxmlformats.org/officeDocument/2006/relationships/slide" Target="/ppt/slides/slide6.xml" Id="Rf2a2e4ca01bd43bd" /><Relationship Type="http://schemas.openxmlformats.org/officeDocument/2006/relationships/slide" Target="/ppt/slides/slide7.xml" Id="R9ebb66970363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5a6d1d251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0883e6314e59" /><Relationship Type="http://schemas.openxmlformats.org/officeDocument/2006/relationships/theme" Target="/ppt/slideMasters/theme/theme1.xml" Id="R99d4286b89c5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10883e631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8f67bced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b33eba1b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364c1c511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d1a1da533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fc48878c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c21e92db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f19df4b97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