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1695f53be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20d074fb34657"/>
  </p:sldMasterIdLst>
  <p:sldIdLst>
    <p:sldId xmlns:r="http://schemas.openxmlformats.org/officeDocument/2006/relationships" id="256" r:id="Rbb2eb2d337004168"/>
    <p:sldId xmlns:r="http://schemas.openxmlformats.org/officeDocument/2006/relationships" id="257" r:id="Re0992a4160aa434d"/>
    <p:sldId xmlns:r="http://schemas.openxmlformats.org/officeDocument/2006/relationships" id="258" r:id="R9df3865a2e5443d5"/>
    <p:sldId xmlns:r="http://schemas.openxmlformats.org/officeDocument/2006/relationships" id="259" r:id="R95a23cbb0d234b98"/>
    <p:sldId xmlns:r="http://schemas.openxmlformats.org/officeDocument/2006/relationships" id="260" r:id="R198a31a46f934267"/>
    <p:sldId xmlns:r="http://schemas.openxmlformats.org/officeDocument/2006/relationships" id="261" r:id="R55a5aebf50424030"/>
    <p:sldId xmlns:r="http://schemas.openxmlformats.org/officeDocument/2006/relationships" id="262" r:id="R0406bd252fa2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20d074fb34657" /><Relationship Type="http://schemas.openxmlformats.org/officeDocument/2006/relationships/slide" Target="/ppt/slides/slide1.xml" Id="Rbb2eb2d337004168" /><Relationship Type="http://schemas.openxmlformats.org/officeDocument/2006/relationships/slide" Target="/ppt/slides/slide2.xml" Id="Re0992a4160aa434d" /><Relationship Type="http://schemas.openxmlformats.org/officeDocument/2006/relationships/slide" Target="/ppt/slides/slide3.xml" Id="R9df3865a2e5443d5" /><Relationship Type="http://schemas.openxmlformats.org/officeDocument/2006/relationships/slide" Target="/ppt/slides/slide4.xml" Id="R95a23cbb0d234b98" /><Relationship Type="http://schemas.openxmlformats.org/officeDocument/2006/relationships/slide" Target="/ppt/slides/slide5.xml" Id="R198a31a46f934267" /><Relationship Type="http://schemas.openxmlformats.org/officeDocument/2006/relationships/slide" Target="/ppt/slides/slide6.xml" Id="R55a5aebf50424030" /><Relationship Type="http://schemas.openxmlformats.org/officeDocument/2006/relationships/slide" Target="/ppt/slides/slide7.xml" Id="R0406bd252fa2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6704096f8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65fabba754b43" /><Relationship Type="http://schemas.openxmlformats.org/officeDocument/2006/relationships/theme" Target="/ppt/slideMasters/theme/theme1.xml" Id="R68d8ecd5fcad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65fabba75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2597011bf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3843030b4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350180f1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a31a94161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a18dda131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c8288e24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5386420e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JES-JM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JES-JM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MARIANNE AUSTHEIM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Austheim Person, Damfaret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